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43891200" cy="32918400"/>
  <p:notesSz cx="50736500" cy="37947600"/>
  <p:defaultTextStyle>
    <a:defPPr>
      <a:defRPr lang="en-US"/>
    </a:defPPr>
    <a:lvl1pPr algn="l" rtl="0" eaLnBrk="0" fontAlgn="base" hangingPunct="0">
      <a:spcBef>
        <a:spcPct val="0"/>
      </a:spcBef>
      <a:spcAft>
        <a:spcPct val="0"/>
      </a:spcAft>
      <a:defRPr sz="2057" kern="1200">
        <a:solidFill>
          <a:schemeClr val="tx1"/>
        </a:solidFill>
        <a:latin typeface="Arial" panose="020B0604020202020204" pitchFamily="34" charset="0"/>
        <a:ea typeface="ＭＳ Ｐゴシック" panose="020B0600070205080204" pitchFamily="34" charset="-128"/>
        <a:cs typeface="+mn-cs"/>
      </a:defRPr>
    </a:lvl1pPr>
    <a:lvl2pPr marL="391866" algn="l" rtl="0" eaLnBrk="0" fontAlgn="base" hangingPunct="0">
      <a:spcBef>
        <a:spcPct val="0"/>
      </a:spcBef>
      <a:spcAft>
        <a:spcPct val="0"/>
      </a:spcAft>
      <a:defRPr sz="2057" kern="1200">
        <a:solidFill>
          <a:schemeClr val="tx1"/>
        </a:solidFill>
        <a:latin typeface="Arial" panose="020B0604020202020204" pitchFamily="34" charset="0"/>
        <a:ea typeface="ＭＳ Ｐゴシック" panose="020B0600070205080204" pitchFamily="34" charset="-128"/>
        <a:cs typeface="+mn-cs"/>
      </a:defRPr>
    </a:lvl2pPr>
    <a:lvl3pPr marL="783732" algn="l" rtl="0" eaLnBrk="0" fontAlgn="base" hangingPunct="0">
      <a:spcBef>
        <a:spcPct val="0"/>
      </a:spcBef>
      <a:spcAft>
        <a:spcPct val="0"/>
      </a:spcAft>
      <a:defRPr sz="2057" kern="1200">
        <a:solidFill>
          <a:schemeClr val="tx1"/>
        </a:solidFill>
        <a:latin typeface="Arial" panose="020B0604020202020204" pitchFamily="34" charset="0"/>
        <a:ea typeface="ＭＳ Ｐゴシック" panose="020B0600070205080204" pitchFamily="34" charset="-128"/>
        <a:cs typeface="+mn-cs"/>
      </a:defRPr>
    </a:lvl3pPr>
    <a:lvl4pPr marL="1175598" algn="l" rtl="0" eaLnBrk="0" fontAlgn="base" hangingPunct="0">
      <a:spcBef>
        <a:spcPct val="0"/>
      </a:spcBef>
      <a:spcAft>
        <a:spcPct val="0"/>
      </a:spcAft>
      <a:defRPr sz="2057" kern="1200">
        <a:solidFill>
          <a:schemeClr val="tx1"/>
        </a:solidFill>
        <a:latin typeface="Arial" panose="020B0604020202020204" pitchFamily="34" charset="0"/>
        <a:ea typeface="ＭＳ Ｐゴシック" panose="020B0600070205080204" pitchFamily="34" charset="-128"/>
        <a:cs typeface="+mn-cs"/>
      </a:defRPr>
    </a:lvl4pPr>
    <a:lvl5pPr marL="1567464" algn="l" rtl="0" eaLnBrk="0" fontAlgn="base" hangingPunct="0">
      <a:spcBef>
        <a:spcPct val="0"/>
      </a:spcBef>
      <a:spcAft>
        <a:spcPct val="0"/>
      </a:spcAft>
      <a:defRPr sz="2057" kern="1200">
        <a:solidFill>
          <a:schemeClr val="tx1"/>
        </a:solidFill>
        <a:latin typeface="Arial" panose="020B0604020202020204" pitchFamily="34" charset="0"/>
        <a:ea typeface="ＭＳ Ｐゴシック" panose="020B0600070205080204" pitchFamily="34" charset="-128"/>
        <a:cs typeface="+mn-cs"/>
      </a:defRPr>
    </a:lvl5pPr>
    <a:lvl6pPr marL="1959331" algn="l" defTabSz="783732" rtl="0" eaLnBrk="1" latinLnBrk="0" hangingPunct="1">
      <a:defRPr sz="2057" kern="1200">
        <a:solidFill>
          <a:schemeClr val="tx1"/>
        </a:solidFill>
        <a:latin typeface="Arial" panose="020B0604020202020204" pitchFamily="34" charset="0"/>
        <a:ea typeface="ＭＳ Ｐゴシック" panose="020B0600070205080204" pitchFamily="34" charset="-128"/>
        <a:cs typeface="+mn-cs"/>
      </a:defRPr>
    </a:lvl6pPr>
    <a:lvl7pPr marL="2351197" algn="l" defTabSz="783732" rtl="0" eaLnBrk="1" latinLnBrk="0" hangingPunct="1">
      <a:defRPr sz="2057" kern="1200">
        <a:solidFill>
          <a:schemeClr val="tx1"/>
        </a:solidFill>
        <a:latin typeface="Arial" panose="020B0604020202020204" pitchFamily="34" charset="0"/>
        <a:ea typeface="ＭＳ Ｐゴシック" panose="020B0600070205080204" pitchFamily="34" charset="-128"/>
        <a:cs typeface="+mn-cs"/>
      </a:defRPr>
    </a:lvl7pPr>
    <a:lvl8pPr marL="2743063" algn="l" defTabSz="783732" rtl="0" eaLnBrk="1" latinLnBrk="0" hangingPunct="1">
      <a:defRPr sz="2057" kern="1200">
        <a:solidFill>
          <a:schemeClr val="tx1"/>
        </a:solidFill>
        <a:latin typeface="Arial" panose="020B0604020202020204" pitchFamily="34" charset="0"/>
        <a:ea typeface="ＭＳ Ｐゴシック" panose="020B0600070205080204" pitchFamily="34" charset="-128"/>
        <a:cs typeface="+mn-cs"/>
      </a:defRPr>
    </a:lvl8pPr>
    <a:lvl9pPr marL="3134929" algn="l" defTabSz="783732" rtl="0" eaLnBrk="1" latinLnBrk="0" hangingPunct="1">
      <a:defRPr sz="2057"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0000FF"/>
    <a:srgbClr val="22226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62" autoAdjust="0"/>
    <p:restoredTop sz="86376" autoAdjust="0"/>
  </p:normalViewPr>
  <p:slideViewPr>
    <p:cSldViewPr>
      <p:cViewPr>
        <p:scale>
          <a:sx n="68" d="100"/>
          <a:sy n="68" d="100"/>
        </p:scale>
        <p:origin x="-7616" y="232"/>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A03554E-D802-054F-9FFF-1CA6FE76DAB9}"/>
              </a:ext>
            </a:extLst>
          </p:cNvPr>
          <p:cNvSpPr>
            <a:spLocks noGrp="1" noChangeArrowheads="1"/>
          </p:cNvSpPr>
          <p:nvPr>
            <p:ph type="hdr" sz="quarter"/>
          </p:nvPr>
        </p:nvSpPr>
        <p:spPr bwMode="auto">
          <a:xfrm>
            <a:off x="0" y="0"/>
            <a:ext cx="21985288" cy="2108200"/>
          </a:xfrm>
          <a:prstGeom prst="rect">
            <a:avLst/>
          </a:prstGeom>
          <a:noFill/>
          <a:ln w="9525">
            <a:noFill/>
            <a:miter lim="800000"/>
            <a:headEnd/>
            <a:tailEnd/>
          </a:ln>
        </p:spPr>
        <p:txBody>
          <a:bodyPr vert="horz" wrap="square" lIns="464963" tIns="232482" rIns="464963" bIns="232482" numCol="1" anchor="t" anchorCtr="0" compatLnSpc="1">
            <a:prstTxWarp prst="textNoShape">
              <a:avLst/>
            </a:prstTxWarp>
          </a:bodyPr>
          <a:lstStyle>
            <a:lvl1pPr eaLnBrk="0" hangingPunct="0">
              <a:defRPr sz="6100">
                <a:latin typeface="Arial" charset="0"/>
                <a:ea typeface="ＭＳ Ｐゴシック" charset="-128"/>
                <a:cs typeface="ＭＳ Ｐゴシック" charset="-128"/>
              </a:defRPr>
            </a:lvl1pPr>
          </a:lstStyle>
          <a:p>
            <a:pPr>
              <a:defRPr/>
            </a:pPr>
            <a:endParaRPr lang="zh-TW"/>
          </a:p>
        </p:txBody>
      </p:sp>
      <p:sp>
        <p:nvSpPr>
          <p:cNvPr id="3075" name="Rectangle 3">
            <a:extLst>
              <a:ext uri="{FF2B5EF4-FFF2-40B4-BE49-F238E27FC236}">
                <a16:creationId xmlns:a16="http://schemas.microsoft.com/office/drawing/2014/main" id="{79246F81-80D9-9043-9797-E51FB66A4450}"/>
              </a:ext>
            </a:extLst>
          </p:cNvPr>
          <p:cNvSpPr>
            <a:spLocks noGrp="1" noChangeArrowheads="1"/>
          </p:cNvSpPr>
          <p:nvPr>
            <p:ph type="dt" idx="1"/>
          </p:nvPr>
        </p:nvSpPr>
        <p:spPr bwMode="auto">
          <a:xfrm>
            <a:off x="28751213" y="0"/>
            <a:ext cx="21985287" cy="2108200"/>
          </a:xfrm>
          <a:prstGeom prst="rect">
            <a:avLst/>
          </a:prstGeom>
          <a:noFill/>
          <a:ln w="9525">
            <a:noFill/>
            <a:miter lim="800000"/>
            <a:headEnd/>
            <a:tailEnd/>
          </a:ln>
        </p:spPr>
        <p:txBody>
          <a:bodyPr vert="horz" wrap="square" lIns="464963" tIns="232482" rIns="464963" bIns="232482" numCol="1" anchor="t" anchorCtr="0" compatLnSpc="1">
            <a:prstTxWarp prst="textNoShape">
              <a:avLst/>
            </a:prstTxWarp>
          </a:bodyPr>
          <a:lstStyle>
            <a:lvl1pPr algn="r" eaLnBrk="0" hangingPunct="0">
              <a:defRPr sz="6100">
                <a:latin typeface="Arial" charset="0"/>
                <a:ea typeface="ＭＳ Ｐゴシック" charset="-128"/>
                <a:cs typeface="ＭＳ Ｐゴシック" charset="-128"/>
              </a:defRPr>
            </a:lvl1pPr>
          </a:lstStyle>
          <a:p>
            <a:pPr>
              <a:defRPr/>
            </a:pPr>
            <a:endParaRPr lang="zh-TW"/>
          </a:p>
        </p:txBody>
      </p:sp>
      <p:sp>
        <p:nvSpPr>
          <p:cNvPr id="13316" name="Rectangle 4">
            <a:extLst>
              <a:ext uri="{FF2B5EF4-FFF2-40B4-BE49-F238E27FC236}">
                <a16:creationId xmlns:a16="http://schemas.microsoft.com/office/drawing/2014/main" id="{9E5B2C01-440E-4871-8141-3EE6E24225D6}"/>
              </a:ext>
            </a:extLst>
          </p:cNvPr>
          <p:cNvSpPr>
            <a:spLocks noGrp="1" noRot="1" noChangeAspect="1" noChangeArrowheads="1" noTextEdit="1"/>
          </p:cNvSpPr>
          <p:nvPr>
            <p:ph type="sldImg" idx="2"/>
          </p:nvPr>
        </p:nvSpPr>
        <p:spPr bwMode="auto">
          <a:xfrm>
            <a:off x="15809913" y="2951163"/>
            <a:ext cx="19116675" cy="1433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83D3C7A2-513A-8A4A-BA77-696AAD6F31D9}"/>
              </a:ext>
            </a:extLst>
          </p:cNvPr>
          <p:cNvSpPr>
            <a:spLocks noGrp="1" noChangeArrowheads="1"/>
          </p:cNvSpPr>
          <p:nvPr>
            <p:ph type="body" sz="quarter" idx="3"/>
          </p:nvPr>
        </p:nvSpPr>
        <p:spPr bwMode="auto">
          <a:xfrm>
            <a:off x="6764338" y="18130838"/>
            <a:ext cx="37207825" cy="16865600"/>
          </a:xfrm>
          <a:prstGeom prst="rect">
            <a:avLst/>
          </a:prstGeom>
          <a:noFill/>
          <a:ln w="9525">
            <a:noFill/>
            <a:miter lim="800000"/>
            <a:headEnd/>
            <a:tailEnd/>
          </a:ln>
        </p:spPr>
        <p:txBody>
          <a:bodyPr vert="horz" wrap="square" lIns="464963" tIns="232482" rIns="464963" bIns="23248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F04FDCB6-5C1A-5948-A1DF-62F6BDB2555F}"/>
              </a:ext>
            </a:extLst>
          </p:cNvPr>
          <p:cNvSpPr>
            <a:spLocks noGrp="1" noChangeArrowheads="1"/>
          </p:cNvSpPr>
          <p:nvPr>
            <p:ph type="ftr" sz="quarter" idx="4"/>
          </p:nvPr>
        </p:nvSpPr>
        <p:spPr bwMode="auto">
          <a:xfrm>
            <a:off x="0" y="35839400"/>
            <a:ext cx="21985288" cy="2108200"/>
          </a:xfrm>
          <a:prstGeom prst="rect">
            <a:avLst/>
          </a:prstGeom>
          <a:noFill/>
          <a:ln w="9525">
            <a:noFill/>
            <a:miter lim="800000"/>
            <a:headEnd/>
            <a:tailEnd/>
          </a:ln>
        </p:spPr>
        <p:txBody>
          <a:bodyPr vert="horz" wrap="square" lIns="464963" tIns="232482" rIns="464963" bIns="232482" numCol="1" anchor="b" anchorCtr="0" compatLnSpc="1">
            <a:prstTxWarp prst="textNoShape">
              <a:avLst/>
            </a:prstTxWarp>
          </a:bodyPr>
          <a:lstStyle>
            <a:lvl1pPr eaLnBrk="0" hangingPunct="0">
              <a:defRPr sz="6100">
                <a:latin typeface="Arial" charset="0"/>
                <a:ea typeface="ＭＳ Ｐゴシック" charset="-128"/>
                <a:cs typeface="ＭＳ Ｐゴシック" charset="-128"/>
              </a:defRPr>
            </a:lvl1pPr>
          </a:lstStyle>
          <a:p>
            <a:pPr>
              <a:defRPr/>
            </a:pPr>
            <a:endParaRPr lang="zh-TW"/>
          </a:p>
        </p:txBody>
      </p:sp>
      <p:sp>
        <p:nvSpPr>
          <p:cNvPr id="3079" name="Rectangle 7">
            <a:extLst>
              <a:ext uri="{FF2B5EF4-FFF2-40B4-BE49-F238E27FC236}">
                <a16:creationId xmlns:a16="http://schemas.microsoft.com/office/drawing/2014/main" id="{291555F8-E046-F94A-B3A6-F385A065F980}"/>
              </a:ext>
            </a:extLst>
          </p:cNvPr>
          <p:cNvSpPr>
            <a:spLocks noGrp="1" noChangeArrowheads="1"/>
          </p:cNvSpPr>
          <p:nvPr>
            <p:ph type="sldNum" sz="quarter" idx="5"/>
          </p:nvPr>
        </p:nvSpPr>
        <p:spPr bwMode="auto">
          <a:xfrm>
            <a:off x="28751213" y="35839400"/>
            <a:ext cx="21985287" cy="2108200"/>
          </a:xfrm>
          <a:prstGeom prst="rect">
            <a:avLst/>
          </a:prstGeom>
          <a:noFill/>
          <a:ln w="9525">
            <a:noFill/>
            <a:miter lim="800000"/>
            <a:headEnd/>
            <a:tailEnd/>
          </a:ln>
        </p:spPr>
        <p:txBody>
          <a:bodyPr vert="horz" wrap="square" lIns="464963" tIns="232482" rIns="464963" bIns="232482" numCol="1" anchor="b" anchorCtr="0" compatLnSpc="1">
            <a:prstTxWarp prst="textNoShape">
              <a:avLst/>
            </a:prstTxWarp>
          </a:bodyPr>
          <a:lstStyle>
            <a:lvl1pPr algn="r" eaLnBrk="0" hangingPunct="0">
              <a:defRPr sz="6100"/>
            </a:lvl1pPr>
          </a:lstStyle>
          <a:p>
            <a:pPr>
              <a:defRPr/>
            </a:pPr>
            <a:fld id="{D1B81159-26FA-4F41-8A2B-7C6EE4C2589D}" type="slidenum">
              <a:rPr lang="en-US" altLang="zh-TW"/>
              <a:pPr>
                <a:defRPr/>
              </a:pPr>
              <a:t>‹#›</a:t>
            </a:fld>
            <a:endParaRPr lang="en-US" altLang="zh-TW"/>
          </a:p>
        </p:txBody>
      </p:sp>
    </p:spTree>
    <p:extLst>
      <p:ext uri="{BB962C8B-B14F-4D97-AF65-F5344CB8AC3E}">
        <p14:creationId xmlns:p14="http://schemas.microsoft.com/office/powerpoint/2010/main" val="20970495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29" kern="1200">
        <a:solidFill>
          <a:schemeClr val="tx1"/>
        </a:solidFill>
        <a:latin typeface="Arial" charset="0"/>
        <a:ea typeface="ＭＳ Ｐゴシック" charset="-128"/>
        <a:cs typeface="ＭＳ Ｐゴシック" charset="-128"/>
      </a:defRPr>
    </a:lvl1pPr>
    <a:lvl2pPr marL="391866" algn="l" rtl="0" eaLnBrk="0" fontAlgn="base" hangingPunct="0">
      <a:spcBef>
        <a:spcPct val="30000"/>
      </a:spcBef>
      <a:spcAft>
        <a:spcPct val="0"/>
      </a:spcAft>
      <a:defRPr sz="1029" kern="1200">
        <a:solidFill>
          <a:schemeClr val="tx1"/>
        </a:solidFill>
        <a:latin typeface="Arial" charset="0"/>
        <a:ea typeface="ＭＳ Ｐゴシック" charset="-128"/>
        <a:cs typeface="+mn-cs"/>
      </a:defRPr>
    </a:lvl2pPr>
    <a:lvl3pPr marL="783732" algn="l" rtl="0" eaLnBrk="0" fontAlgn="base" hangingPunct="0">
      <a:spcBef>
        <a:spcPct val="30000"/>
      </a:spcBef>
      <a:spcAft>
        <a:spcPct val="0"/>
      </a:spcAft>
      <a:defRPr sz="1029" kern="1200">
        <a:solidFill>
          <a:schemeClr val="tx1"/>
        </a:solidFill>
        <a:latin typeface="Arial" charset="0"/>
        <a:ea typeface="ＭＳ Ｐゴシック" charset="-128"/>
        <a:cs typeface="+mn-cs"/>
      </a:defRPr>
    </a:lvl3pPr>
    <a:lvl4pPr marL="1175598" algn="l" rtl="0" eaLnBrk="0" fontAlgn="base" hangingPunct="0">
      <a:spcBef>
        <a:spcPct val="30000"/>
      </a:spcBef>
      <a:spcAft>
        <a:spcPct val="0"/>
      </a:spcAft>
      <a:defRPr sz="1029" kern="1200">
        <a:solidFill>
          <a:schemeClr val="tx1"/>
        </a:solidFill>
        <a:latin typeface="Arial" charset="0"/>
        <a:ea typeface="ＭＳ Ｐゴシック" charset="-128"/>
        <a:cs typeface="+mn-cs"/>
      </a:defRPr>
    </a:lvl4pPr>
    <a:lvl5pPr marL="1567464" algn="l" rtl="0" eaLnBrk="0" fontAlgn="base" hangingPunct="0">
      <a:spcBef>
        <a:spcPct val="30000"/>
      </a:spcBef>
      <a:spcAft>
        <a:spcPct val="0"/>
      </a:spcAft>
      <a:defRPr sz="1029" kern="1200">
        <a:solidFill>
          <a:schemeClr val="tx1"/>
        </a:solidFill>
        <a:latin typeface="Arial" charset="0"/>
        <a:ea typeface="ＭＳ Ｐゴシック" charset="-128"/>
        <a:cs typeface="+mn-cs"/>
      </a:defRPr>
    </a:lvl5pPr>
    <a:lvl6pPr marL="1959331" algn="l" defTabSz="391866" rtl="0" eaLnBrk="1" latinLnBrk="0" hangingPunct="1">
      <a:defRPr sz="1029" kern="1200">
        <a:solidFill>
          <a:schemeClr val="tx1"/>
        </a:solidFill>
        <a:latin typeface="+mn-lt"/>
        <a:ea typeface="+mn-ea"/>
        <a:cs typeface="+mn-cs"/>
      </a:defRPr>
    </a:lvl6pPr>
    <a:lvl7pPr marL="2351197" algn="l" defTabSz="391866" rtl="0" eaLnBrk="1" latinLnBrk="0" hangingPunct="1">
      <a:defRPr sz="1029" kern="1200">
        <a:solidFill>
          <a:schemeClr val="tx1"/>
        </a:solidFill>
        <a:latin typeface="+mn-lt"/>
        <a:ea typeface="+mn-ea"/>
        <a:cs typeface="+mn-cs"/>
      </a:defRPr>
    </a:lvl7pPr>
    <a:lvl8pPr marL="2743063" algn="l" defTabSz="391866" rtl="0" eaLnBrk="1" latinLnBrk="0" hangingPunct="1">
      <a:defRPr sz="1029" kern="1200">
        <a:solidFill>
          <a:schemeClr val="tx1"/>
        </a:solidFill>
        <a:latin typeface="+mn-lt"/>
        <a:ea typeface="+mn-ea"/>
        <a:cs typeface="+mn-cs"/>
      </a:defRPr>
    </a:lvl8pPr>
    <a:lvl9pPr marL="3134929" algn="l" defTabSz="391866" rtl="0" eaLnBrk="1" latinLnBrk="0" hangingPunct="1">
      <a:defRPr sz="102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03D4790F-4FEB-434F-9EC2-1F0AAD3B7E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90DEA41-063D-484F-B6F4-46B9921EBA46}" type="slidenum">
              <a:rPr lang="en-US" altLang="zh-TW" sz="6100" smtClean="0"/>
              <a:pPr>
                <a:spcBef>
                  <a:spcPct val="0"/>
                </a:spcBef>
              </a:pPr>
              <a:t>1</a:t>
            </a:fld>
            <a:endParaRPr lang="en-US" altLang="zh-TW" sz="6100"/>
          </a:p>
        </p:txBody>
      </p:sp>
      <p:sp>
        <p:nvSpPr>
          <p:cNvPr id="15362" name="Rectangle 2">
            <a:extLst>
              <a:ext uri="{FF2B5EF4-FFF2-40B4-BE49-F238E27FC236}">
                <a16:creationId xmlns:a16="http://schemas.microsoft.com/office/drawing/2014/main" id="{23F37370-F667-47B0-AFB9-FCFA8B42A976}"/>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id="{FB3766BC-C791-404D-BB98-E5DF683C6F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TW"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610407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5771"/>
            <a:ext cx="37306250" cy="7056664"/>
          </a:xfrm>
        </p:spPr>
        <p:txBody>
          <a:bodyPr/>
          <a:lstStyle/>
          <a:p>
            <a:r>
              <a:rPr lang="en-US"/>
              <a:t>Click to edit Master title style</a:t>
            </a:r>
          </a:p>
        </p:txBody>
      </p:sp>
      <p:sp>
        <p:nvSpPr>
          <p:cNvPr id="3" name="Subtitle 2"/>
          <p:cNvSpPr>
            <a:spLocks noGrp="1"/>
          </p:cNvSpPr>
          <p:nvPr>
            <p:ph type="subTitle" idx="1"/>
          </p:nvPr>
        </p:nvSpPr>
        <p:spPr>
          <a:xfrm>
            <a:off x="6583365" y="18654035"/>
            <a:ext cx="30724475" cy="8411936"/>
          </a:xfrm>
        </p:spPr>
        <p:txBody>
          <a:bodyPr/>
          <a:lstStyle>
            <a:lvl1pPr marL="0" indent="0" algn="ctr">
              <a:buNone/>
              <a:defRPr/>
            </a:lvl1pPr>
            <a:lvl2pPr marL="391866" indent="0" algn="ctr">
              <a:buNone/>
              <a:defRPr/>
            </a:lvl2pPr>
            <a:lvl3pPr marL="783732" indent="0" algn="ctr">
              <a:buNone/>
              <a:defRPr/>
            </a:lvl3pPr>
            <a:lvl4pPr marL="1175598" indent="0" algn="ctr">
              <a:buNone/>
              <a:defRPr/>
            </a:lvl4pPr>
            <a:lvl5pPr marL="1567464" indent="0" algn="ctr">
              <a:buNone/>
              <a:defRPr/>
            </a:lvl5pPr>
            <a:lvl6pPr marL="1959331" indent="0" algn="ctr">
              <a:buNone/>
              <a:defRPr/>
            </a:lvl6pPr>
            <a:lvl7pPr marL="2351197" indent="0" algn="ctr">
              <a:buNone/>
              <a:defRPr/>
            </a:lvl7pPr>
            <a:lvl8pPr marL="2743063" indent="0" algn="ctr">
              <a:buNone/>
              <a:defRPr/>
            </a:lvl8pPr>
            <a:lvl9pPr marL="3134929"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5C32E02-5239-42C8-9082-B8AC28D7F542}"/>
              </a:ext>
            </a:extLst>
          </p:cNvPr>
          <p:cNvSpPr>
            <a:spLocks noGrp="1" noChangeArrowheads="1"/>
          </p:cNvSpPr>
          <p:nvPr>
            <p:ph type="dt" sz="half" idx="10"/>
          </p:nvPr>
        </p:nvSpPr>
        <p:spPr>
          <a:ln/>
        </p:spPr>
        <p:txBody>
          <a:bodyPr/>
          <a:lstStyle>
            <a:lvl1pPr>
              <a:defRPr/>
            </a:lvl1pPr>
          </a:lstStyle>
          <a:p>
            <a:pPr>
              <a:defRPr/>
            </a:pPr>
            <a:endParaRPr lang="zh-TW"/>
          </a:p>
        </p:txBody>
      </p:sp>
      <p:sp>
        <p:nvSpPr>
          <p:cNvPr id="5" name="Rectangle 5">
            <a:extLst>
              <a:ext uri="{FF2B5EF4-FFF2-40B4-BE49-F238E27FC236}">
                <a16:creationId xmlns:a16="http://schemas.microsoft.com/office/drawing/2014/main" id="{A180D1EC-8436-4B16-9A8A-F1B37F83201A}"/>
              </a:ext>
            </a:extLst>
          </p:cNvPr>
          <p:cNvSpPr>
            <a:spLocks noGrp="1" noChangeArrowheads="1"/>
          </p:cNvSpPr>
          <p:nvPr>
            <p:ph type="ftr" sz="quarter" idx="11"/>
          </p:nvPr>
        </p:nvSpPr>
        <p:spPr>
          <a:ln/>
        </p:spPr>
        <p:txBody>
          <a:bodyPr/>
          <a:lstStyle>
            <a:lvl1pPr>
              <a:defRPr/>
            </a:lvl1pPr>
          </a:lstStyle>
          <a:p>
            <a:pPr>
              <a:defRPr/>
            </a:pPr>
            <a:endParaRPr lang="zh-TW"/>
          </a:p>
        </p:txBody>
      </p:sp>
      <p:sp>
        <p:nvSpPr>
          <p:cNvPr id="6" name="Rectangle 6">
            <a:extLst>
              <a:ext uri="{FF2B5EF4-FFF2-40B4-BE49-F238E27FC236}">
                <a16:creationId xmlns:a16="http://schemas.microsoft.com/office/drawing/2014/main" id="{EF1253DD-5F2C-4531-83F4-B0A7CB3E316A}"/>
              </a:ext>
            </a:extLst>
          </p:cNvPr>
          <p:cNvSpPr>
            <a:spLocks noGrp="1" noChangeArrowheads="1"/>
          </p:cNvSpPr>
          <p:nvPr>
            <p:ph type="sldNum" sz="quarter" idx="12"/>
          </p:nvPr>
        </p:nvSpPr>
        <p:spPr>
          <a:ln/>
        </p:spPr>
        <p:txBody>
          <a:bodyPr/>
          <a:lstStyle>
            <a:lvl1pPr>
              <a:defRPr/>
            </a:lvl1pPr>
          </a:lstStyle>
          <a:p>
            <a:pPr>
              <a:defRPr/>
            </a:pPr>
            <a:fld id="{815F06B1-2A64-4FAE-8C07-E81B0AB8F691}" type="slidenum">
              <a:rPr lang="en-US" altLang="zh-TW"/>
              <a:pPr>
                <a:defRPr/>
              </a:pPr>
              <a:t>‹#›</a:t>
            </a:fld>
            <a:endParaRPr lang="en-US" altLang="zh-TW"/>
          </a:p>
        </p:txBody>
      </p:sp>
    </p:spTree>
    <p:extLst>
      <p:ext uri="{BB962C8B-B14F-4D97-AF65-F5344CB8AC3E}">
        <p14:creationId xmlns:p14="http://schemas.microsoft.com/office/powerpoint/2010/main" val="204128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76E12A0-F95C-4AB0-A95A-DE98D1C9F976}"/>
              </a:ext>
            </a:extLst>
          </p:cNvPr>
          <p:cNvSpPr>
            <a:spLocks noGrp="1" noChangeArrowheads="1"/>
          </p:cNvSpPr>
          <p:nvPr>
            <p:ph type="dt" sz="half" idx="10"/>
          </p:nvPr>
        </p:nvSpPr>
        <p:spPr>
          <a:ln/>
        </p:spPr>
        <p:txBody>
          <a:bodyPr/>
          <a:lstStyle>
            <a:lvl1pPr>
              <a:defRPr/>
            </a:lvl1pPr>
          </a:lstStyle>
          <a:p>
            <a:pPr>
              <a:defRPr/>
            </a:pPr>
            <a:endParaRPr lang="zh-TW"/>
          </a:p>
        </p:txBody>
      </p:sp>
      <p:sp>
        <p:nvSpPr>
          <p:cNvPr id="5" name="Rectangle 5">
            <a:extLst>
              <a:ext uri="{FF2B5EF4-FFF2-40B4-BE49-F238E27FC236}">
                <a16:creationId xmlns:a16="http://schemas.microsoft.com/office/drawing/2014/main" id="{DD01BDE4-3B1A-4131-8D69-03F74A39F01A}"/>
              </a:ext>
            </a:extLst>
          </p:cNvPr>
          <p:cNvSpPr>
            <a:spLocks noGrp="1" noChangeArrowheads="1"/>
          </p:cNvSpPr>
          <p:nvPr>
            <p:ph type="ftr" sz="quarter" idx="11"/>
          </p:nvPr>
        </p:nvSpPr>
        <p:spPr>
          <a:ln/>
        </p:spPr>
        <p:txBody>
          <a:bodyPr/>
          <a:lstStyle>
            <a:lvl1pPr>
              <a:defRPr/>
            </a:lvl1pPr>
          </a:lstStyle>
          <a:p>
            <a:pPr>
              <a:defRPr/>
            </a:pPr>
            <a:endParaRPr lang="zh-TW"/>
          </a:p>
        </p:txBody>
      </p:sp>
      <p:sp>
        <p:nvSpPr>
          <p:cNvPr id="6" name="Rectangle 6">
            <a:extLst>
              <a:ext uri="{FF2B5EF4-FFF2-40B4-BE49-F238E27FC236}">
                <a16:creationId xmlns:a16="http://schemas.microsoft.com/office/drawing/2014/main" id="{CD1D47DF-D4A8-4A04-9FD1-4985D07BE731}"/>
              </a:ext>
            </a:extLst>
          </p:cNvPr>
          <p:cNvSpPr>
            <a:spLocks noGrp="1" noChangeArrowheads="1"/>
          </p:cNvSpPr>
          <p:nvPr>
            <p:ph type="sldNum" sz="quarter" idx="12"/>
          </p:nvPr>
        </p:nvSpPr>
        <p:spPr>
          <a:ln/>
        </p:spPr>
        <p:txBody>
          <a:bodyPr/>
          <a:lstStyle>
            <a:lvl1pPr>
              <a:defRPr/>
            </a:lvl1pPr>
          </a:lstStyle>
          <a:p>
            <a:pPr>
              <a:defRPr/>
            </a:pPr>
            <a:fld id="{1CEDA14F-52D3-4B1E-91A0-10EC7713FC3C}" type="slidenum">
              <a:rPr lang="en-US" altLang="zh-TW"/>
              <a:pPr>
                <a:defRPr/>
              </a:pPr>
              <a:t>‹#›</a:t>
            </a:fld>
            <a:endParaRPr lang="en-US" altLang="zh-TW"/>
          </a:p>
        </p:txBody>
      </p:sp>
    </p:spTree>
    <p:extLst>
      <p:ext uri="{BB962C8B-B14F-4D97-AF65-F5344CB8AC3E}">
        <p14:creationId xmlns:p14="http://schemas.microsoft.com/office/powerpoint/2010/main" val="1769216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2163" y="2925539"/>
            <a:ext cx="9326562" cy="263352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2475" y="2925539"/>
            <a:ext cx="27827288" cy="263352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D8774F6-504A-478E-A6E1-8D7AEC1DD0A0}"/>
              </a:ext>
            </a:extLst>
          </p:cNvPr>
          <p:cNvSpPr>
            <a:spLocks noGrp="1" noChangeArrowheads="1"/>
          </p:cNvSpPr>
          <p:nvPr>
            <p:ph type="dt" sz="half" idx="10"/>
          </p:nvPr>
        </p:nvSpPr>
        <p:spPr>
          <a:ln/>
        </p:spPr>
        <p:txBody>
          <a:bodyPr/>
          <a:lstStyle>
            <a:lvl1pPr>
              <a:defRPr/>
            </a:lvl1pPr>
          </a:lstStyle>
          <a:p>
            <a:pPr>
              <a:defRPr/>
            </a:pPr>
            <a:endParaRPr lang="zh-TW"/>
          </a:p>
        </p:txBody>
      </p:sp>
      <p:sp>
        <p:nvSpPr>
          <p:cNvPr id="5" name="Rectangle 5">
            <a:extLst>
              <a:ext uri="{FF2B5EF4-FFF2-40B4-BE49-F238E27FC236}">
                <a16:creationId xmlns:a16="http://schemas.microsoft.com/office/drawing/2014/main" id="{43DD48F0-0AFE-41A5-92C7-08346E807F57}"/>
              </a:ext>
            </a:extLst>
          </p:cNvPr>
          <p:cNvSpPr>
            <a:spLocks noGrp="1" noChangeArrowheads="1"/>
          </p:cNvSpPr>
          <p:nvPr>
            <p:ph type="ftr" sz="quarter" idx="11"/>
          </p:nvPr>
        </p:nvSpPr>
        <p:spPr>
          <a:ln/>
        </p:spPr>
        <p:txBody>
          <a:bodyPr/>
          <a:lstStyle>
            <a:lvl1pPr>
              <a:defRPr/>
            </a:lvl1pPr>
          </a:lstStyle>
          <a:p>
            <a:pPr>
              <a:defRPr/>
            </a:pPr>
            <a:endParaRPr lang="zh-TW"/>
          </a:p>
        </p:txBody>
      </p:sp>
      <p:sp>
        <p:nvSpPr>
          <p:cNvPr id="6" name="Rectangle 6">
            <a:extLst>
              <a:ext uri="{FF2B5EF4-FFF2-40B4-BE49-F238E27FC236}">
                <a16:creationId xmlns:a16="http://schemas.microsoft.com/office/drawing/2014/main" id="{15765E90-4380-4910-9BA8-676B8AC4798D}"/>
              </a:ext>
            </a:extLst>
          </p:cNvPr>
          <p:cNvSpPr>
            <a:spLocks noGrp="1" noChangeArrowheads="1"/>
          </p:cNvSpPr>
          <p:nvPr>
            <p:ph type="sldNum" sz="quarter" idx="12"/>
          </p:nvPr>
        </p:nvSpPr>
        <p:spPr>
          <a:ln/>
        </p:spPr>
        <p:txBody>
          <a:bodyPr/>
          <a:lstStyle>
            <a:lvl1pPr>
              <a:defRPr/>
            </a:lvl1pPr>
          </a:lstStyle>
          <a:p>
            <a:pPr>
              <a:defRPr/>
            </a:pPr>
            <a:fld id="{0FDF91BB-CB99-4234-B82B-406B3F97AEA2}" type="slidenum">
              <a:rPr lang="en-US" altLang="zh-TW"/>
              <a:pPr>
                <a:defRPr/>
              </a:pPr>
              <a:t>‹#›</a:t>
            </a:fld>
            <a:endParaRPr lang="en-US" altLang="zh-TW"/>
          </a:p>
        </p:txBody>
      </p:sp>
    </p:spTree>
    <p:extLst>
      <p:ext uri="{BB962C8B-B14F-4D97-AF65-F5344CB8AC3E}">
        <p14:creationId xmlns:p14="http://schemas.microsoft.com/office/powerpoint/2010/main" val="88158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34733FE-347D-4A96-8B87-409476152BE1}"/>
              </a:ext>
            </a:extLst>
          </p:cNvPr>
          <p:cNvSpPr>
            <a:spLocks noGrp="1" noChangeArrowheads="1"/>
          </p:cNvSpPr>
          <p:nvPr>
            <p:ph type="dt" sz="half" idx="10"/>
          </p:nvPr>
        </p:nvSpPr>
        <p:spPr>
          <a:ln/>
        </p:spPr>
        <p:txBody>
          <a:bodyPr/>
          <a:lstStyle>
            <a:lvl1pPr>
              <a:defRPr/>
            </a:lvl1pPr>
          </a:lstStyle>
          <a:p>
            <a:pPr>
              <a:defRPr/>
            </a:pPr>
            <a:endParaRPr lang="zh-TW"/>
          </a:p>
        </p:txBody>
      </p:sp>
      <p:sp>
        <p:nvSpPr>
          <p:cNvPr id="5" name="Rectangle 5">
            <a:extLst>
              <a:ext uri="{FF2B5EF4-FFF2-40B4-BE49-F238E27FC236}">
                <a16:creationId xmlns:a16="http://schemas.microsoft.com/office/drawing/2014/main" id="{5A1B2A41-81B7-4505-B92C-2808FF20FC9A}"/>
              </a:ext>
            </a:extLst>
          </p:cNvPr>
          <p:cNvSpPr>
            <a:spLocks noGrp="1" noChangeArrowheads="1"/>
          </p:cNvSpPr>
          <p:nvPr>
            <p:ph type="ftr" sz="quarter" idx="11"/>
          </p:nvPr>
        </p:nvSpPr>
        <p:spPr>
          <a:ln/>
        </p:spPr>
        <p:txBody>
          <a:bodyPr/>
          <a:lstStyle>
            <a:lvl1pPr>
              <a:defRPr/>
            </a:lvl1pPr>
          </a:lstStyle>
          <a:p>
            <a:pPr>
              <a:defRPr/>
            </a:pPr>
            <a:endParaRPr lang="zh-TW"/>
          </a:p>
        </p:txBody>
      </p:sp>
      <p:sp>
        <p:nvSpPr>
          <p:cNvPr id="6" name="Rectangle 6">
            <a:extLst>
              <a:ext uri="{FF2B5EF4-FFF2-40B4-BE49-F238E27FC236}">
                <a16:creationId xmlns:a16="http://schemas.microsoft.com/office/drawing/2014/main" id="{9F24D33C-E9C6-4245-BA16-65393BCD2F4D}"/>
              </a:ext>
            </a:extLst>
          </p:cNvPr>
          <p:cNvSpPr>
            <a:spLocks noGrp="1" noChangeArrowheads="1"/>
          </p:cNvSpPr>
          <p:nvPr>
            <p:ph type="sldNum" sz="quarter" idx="12"/>
          </p:nvPr>
        </p:nvSpPr>
        <p:spPr>
          <a:ln/>
        </p:spPr>
        <p:txBody>
          <a:bodyPr/>
          <a:lstStyle>
            <a:lvl1pPr>
              <a:defRPr/>
            </a:lvl1pPr>
          </a:lstStyle>
          <a:p>
            <a:pPr>
              <a:defRPr/>
            </a:pPr>
            <a:fld id="{967ADEF6-1768-4CF5-9550-7893B182B12F}" type="slidenum">
              <a:rPr lang="en-US" altLang="zh-TW"/>
              <a:pPr>
                <a:defRPr/>
              </a:pPr>
              <a:t>‹#›</a:t>
            </a:fld>
            <a:endParaRPr lang="en-US" altLang="zh-TW"/>
          </a:p>
        </p:txBody>
      </p:sp>
    </p:spTree>
    <p:extLst>
      <p:ext uri="{BB962C8B-B14F-4D97-AF65-F5344CB8AC3E}">
        <p14:creationId xmlns:p14="http://schemas.microsoft.com/office/powerpoint/2010/main" val="3924543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665"/>
            <a:ext cx="37307838" cy="6536871"/>
          </a:xfrm>
        </p:spPr>
        <p:txBody>
          <a:bodyPr anchor="t"/>
          <a:lstStyle>
            <a:lvl1pPr algn="l">
              <a:defRPr sz="3428" b="1" cap="all"/>
            </a:lvl1pPr>
          </a:lstStyle>
          <a:p>
            <a:r>
              <a:rPr lang="en-US"/>
              <a:t>Click to edit Master title style</a:t>
            </a:r>
          </a:p>
        </p:txBody>
      </p:sp>
      <p:sp>
        <p:nvSpPr>
          <p:cNvPr id="3" name="Text Placeholder 2"/>
          <p:cNvSpPr>
            <a:spLocks noGrp="1"/>
          </p:cNvSpPr>
          <p:nvPr>
            <p:ph type="body" idx="1"/>
          </p:nvPr>
        </p:nvSpPr>
        <p:spPr>
          <a:xfrm>
            <a:off x="3467100" y="13952764"/>
            <a:ext cx="37307838" cy="7200900"/>
          </a:xfrm>
        </p:spPr>
        <p:txBody>
          <a:bodyPr anchor="b"/>
          <a:lstStyle>
            <a:lvl1pPr marL="0" indent="0">
              <a:buNone/>
              <a:defRPr sz="1714"/>
            </a:lvl1pPr>
            <a:lvl2pPr marL="391866" indent="0">
              <a:buNone/>
              <a:defRPr sz="1543"/>
            </a:lvl2pPr>
            <a:lvl3pPr marL="783732" indent="0">
              <a:buNone/>
              <a:defRPr sz="1371"/>
            </a:lvl3pPr>
            <a:lvl4pPr marL="1175598" indent="0">
              <a:buNone/>
              <a:defRPr sz="1200"/>
            </a:lvl4pPr>
            <a:lvl5pPr marL="1567464" indent="0">
              <a:buNone/>
              <a:defRPr sz="1200"/>
            </a:lvl5pPr>
            <a:lvl6pPr marL="1959331" indent="0">
              <a:buNone/>
              <a:defRPr sz="1200"/>
            </a:lvl6pPr>
            <a:lvl7pPr marL="2351197" indent="0">
              <a:buNone/>
              <a:defRPr sz="1200"/>
            </a:lvl7pPr>
            <a:lvl8pPr marL="2743063" indent="0">
              <a:buNone/>
              <a:defRPr sz="1200"/>
            </a:lvl8pPr>
            <a:lvl9pPr marL="3134929" indent="0">
              <a:buNone/>
              <a:defRPr sz="1200"/>
            </a:lvl9pPr>
          </a:lstStyle>
          <a:p>
            <a:pPr lvl="0"/>
            <a:r>
              <a:rPr lang="en-US"/>
              <a:t>Click to edit Master text styles</a:t>
            </a:r>
          </a:p>
        </p:txBody>
      </p:sp>
      <p:sp>
        <p:nvSpPr>
          <p:cNvPr id="4" name="Rectangle 4">
            <a:extLst>
              <a:ext uri="{FF2B5EF4-FFF2-40B4-BE49-F238E27FC236}">
                <a16:creationId xmlns:a16="http://schemas.microsoft.com/office/drawing/2014/main" id="{37B4A5BF-E18B-4059-8CE3-CBDCB261A58D}"/>
              </a:ext>
            </a:extLst>
          </p:cNvPr>
          <p:cNvSpPr>
            <a:spLocks noGrp="1" noChangeArrowheads="1"/>
          </p:cNvSpPr>
          <p:nvPr>
            <p:ph type="dt" sz="half" idx="10"/>
          </p:nvPr>
        </p:nvSpPr>
        <p:spPr>
          <a:ln/>
        </p:spPr>
        <p:txBody>
          <a:bodyPr/>
          <a:lstStyle>
            <a:lvl1pPr>
              <a:defRPr/>
            </a:lvl1pPr>
          </a:lstStyle>
          <a:p>
            <a:pPr>
              <a:defRPr/>
            </a:pPr>
            <a:endParaRPr lang="zh-TW"/>
          </a:p>
        </p:txBody>
      </p:sp>
      <p:sp>
        <p:nvSpPr>
          <p:cNvPr id="5" name="Rectangle 5">
            <a:extLst>
              <a:ext uri="{FF2B5EF4-FFF2-40B4-BE49-F238E27FC236}">
                <a16:creationId xmlns:a16="http://schemas.microsoft.com/office/drawing/2014/main" id="{9825595B-FF56-43B3-A7B3-427C77A820CB}"/>
              </a:ext>
            </a:extLst>
          </p:cNvPr>
          <p:cNvSpPr>
            <a:spLocks noGrp="1" noChangeArrowheads="1"/>
          </p:cNvSpPr>
          <p:nvPr>
            <p:ph type="ftr" sz="quarter" idx="11"/>
          </p:nvPr>
        </p:nvSpPr>
        <p:spPr>
          <a:ln/>
        </p:spPr>
        <p:txBody>
          <a:bodyPr/>
          <a:lstStyle>
            <a:lvl1pPr>
              <a:defRPr/>
            </a:lvl1pPr>
          </a:lstStyle>
          <a:p>
            <a:pPr>
              <a:defRPr/>
            </a:pPr>
            <a:endParaRPr lang="zh-TW"/>
          </a:p>
        </p:txBody>
      </p:sp>
      <p:sp>
        <p:nvSpPr>
          <p:cNvPr id="6" name="Rectangle 6">
            <a:extLst>
              <a:ext uri="{FF2B5EF4-FFF2-40B4-BE49-F238E27FC236}">
                <a16:creationId xmlns:a16="http://schemas.microsoft.com/office/drawing/2014/main" id="{7CC68176-396B-4618-8322-CB5FF052F06A}"/>
              </a:ext>
            </a:extLst>
          </p:cNvPr>
          <p:cNvSpPr>
            <a:spLocks noGrp="1" noChangeArrowheads="1"/>
          </p:cNvSpPr>
          <p:nvPr>
            <p:ph type="sldNum" sz="quarter" idx="12"/>
          </p:nvPr>
        </p:nvSpPr>
        <p:spPr>
          <a:ln/>
        </p:spPr>
        <p:txBody>
          <a:bodyPr/>
          <a:lstStyle>
            <a:lvl1pPr>
              <a:defRPr/>
            </a:lvl1pPr>
          </a:lstStyle>
          <a:p>
            <a:pPr>
              <a:defRPr/>
            </a:pPr>
            <a:fld id="{60FC9BA5-1E4F-45D3-9129-4BA365FDA83F}" type="slidenum">
              <a:rPr lang="en-US" altLang="zh-TW"/>
              <a:pPr>
                <a:defRPr/>
              </a:pPr>
              <a:t>‹#›</a:t>
            </a:fld>
            <a:endParaRPr lang="en-US" altLang="zh-TW"/>
          </a:p>
        </p:txBody>
      </p:sp>
    </p:spTree>
    <p:extLst>
      <p:ext uri="{BB962C8B-B14F-4D97-AF65-F5344CB8AC3E}">
        <p14:creationId xmlns:p14="http://schemas.microsoft.com/office/powerpoint/2010/main" val="405466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2477" y="9510033"/>
            <a:ext cx="18576925" cy="19750767"/>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2" y="9510033"/>
            <a:ext cx="18576925" cy="19750767"/>
          </a:xfrm>
        </p:spPr>
        <p:txBody>
          <a:bodyPr/>
          <a:lstStyle>
            <a:lvl1pPr>
              <a:defRPr sz="2400"/>
            </a:lvl1pPr>
            <a:lvl2pPr>
              <a:defRPr sz="2057"/>
            </a:lvl2pPr>
            <a:lvl3pPr>
              <a:defRPr sz="1714"/>
            </a:lvl3pPr>
            <a:lvl4pPr>
              <a:defRPr sz="1543"/>
            </a:lvl4pPr>
            <a:lvl5pPr>
              <a:defRPr sz="1543"/>
            </a:lvl5pPr>
            <a:lvl6pPr>
              <a:defRPr sz="1543"/>
            </a:lvl6pPr>
            <a:lvl7pPr>
              <a:defRPr sz="1543"/>
            </a:lvl7pPr>
            <a:lvl8pPr>
              <a:defRPr sz="1543"/>
            </a:lvl8pPr>
            <a:lvl9pPr>
              <a:defRPr sz="154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338E3D1-A099-47EE-BB66-C7D9F2651636}"/>
              </a:ext>
            </a:extLst>
          </p:cNvPr>
          <p:cNvSpPr>
            <a:spLocks noGrp="1" noChangeArrowheads="1"/>
          </p:cNvSpPr>
          <p:nvPr>
            <p:ph type="dt" sz="half" idx="10"/>
          </p:nvPr>
        </p:nvSpPr>
        <p:spPr>
          <a:ln/>
        </p:spPr>
        <p:txBody>
          <a:bodyPr/>
          <a:lstStyle>
            <a:lvl1pPr>
              <a:defRPr/>
            </a:lvl1pPr>
          </a:lstStyle>
          <a:p>
            <a:pPr>
              <a:defRPr/>
            </a:pPr>
            <a:endParaRPr lang="zh-TW"/>
          </a:p>
        </p:txBody>
      </p:sp>
      <p:sp>
        <p:nvSpPr>
          <p:cNvPr id="6" name="Rectangle 5">
            <a:extLst>
              <a:ext uri="{FF2B5EF4-FFF2-40B4-BE49-F238E27FC236}">
                <a16:creationId xmlns:a16="http://schemas.microsoft.com/office/drawing/2014/main" id="{72EBC819-6BE4-4CBE-B616-0886B93A3865}"/>
              </a:ext>
            </a:extLst>
          </p:cNvPr>
          <p:cNvSpPr>
            <a:spLocks noGrp="1" noChangeArrowheads="1"/>
          </p:cNvSpPr>
          <p:nvPr>
            <p:ph type="ftr" sz="quarter" idx="11"/>
          </p:nvPr>
        </p:nvSpPr>
        <p:spPr>
          <a:ln/>
        </p:spPr>
        <p:txBody>
          <a:bodyPr/>
          <a:lstStyle>
            <a:lvl1pPr>
              <a:defRPr/>
            </a:lvl1pPr>
          </a:lstStyle>
          <a:p>
            <a:pPr>
              <a:defRPr/>
            </a:pPr>
            <a:endParaRPr lang="zh-TW"/>
          </a:p>
        </p:txBody>
      </p:sp>
      <p:sp>
        <p:nvSpPr>
          <p:cNvPr id="7" name="Rectangle 6">
            <a:extLst>
              <a:ext uri="{FF2B5EF4-FFF2-40B4-BE49-F238E27FC236}">
                <a16:creationId xmlns:a16="http://schemas.microsoft.com/office/drawing/2014/main" id="{831F40D7-C934-48FC-B5C5-02E4FEEDA48B}"/>
              </a:ext>
            </a:extLst>
          </p:cNvPr>
          <p:cNvSpPr>
            <a:spLocks noGrp="1" noChangeArrowheads="1"/>
          </p:cNvSpPr>
          <p:nvPr>
            <p:ph type="sldNum" sz="quarter" idx="12"/>
          </p:nvPr>
        </p:nvSpPr>
        <p:spPr>
          <a:ln/>
        </p:spPr>
        <p:txBody>
          <a:bodyPr/>
          <a:lstStyle>
            <a:lvl1pPr>
              <a:defRPr/>
            </a:lvl1pPr>
          </a:lstStyle>
          <a:p>
            <a:pPr>
              <a:defRPr/>
            </a:pPr>
            <a:fld id="{12E7C130-89DA-41D5-97E5-4E5D2D4C2F0A}" type="slidenum">
              <a:rPr lang="en-US" altLang="zh-TW"/>
              <a:pPr>
                <a:defRPr/>
              </a:pPr>
              <a:t>‹#›</a:t>
            </a:fld>
            <a:endParaRPr lang="en-US" altLang="zh-TW"/>
          </a:p>
        </p:txBody>
      </p:sp>
    </p:spTree>
    <p:extLst>
      <p:ext uri="{BB962C8B-B14F-4D97-AF65-F5344CB8AC3E}">
        <p14:creationId xmlns:p14="http://schemas.microsoft.com/office/powerpoint/2010/main" val="3315339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8533"/>
            <a:ext cx="3950335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8271"/>
            <a:ext cx="19392900" cy="3071132"/>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en-US"/>
              <a:t>Click to edit Master text styles</a:t>
            </a:r>
          </a:p>
        </p:txBody>
      </p:sp>
      <p:sp>
        <p:nvSpPr>
          <p:cNvPr id="4" name="Content Placeholder 3"/>
          <p:cNvSpPr>
            <a:spLocks noGrp="1"/>
          </p:cNvSpPr>
          <p:nvPr>
            <p:ph sz="half" idx="2"/>
          </p:nvPr>
        </p:nvSpPr>
        <p:spPr>
          <a:xfrm>
            <a:off x="2193925" y="10439403"/>
            <a:ext cx="19392900" cy="18965636"/>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40" y="7368271"/>
            <a:ext cx="19400837" cy="3071132"/>
          </a:xfrm>
        </p:spPr>
        <p:txBody>
          <a:bodyPr anchor="b"/>
          <a:lstStyle>
            <a:lvl1pPr marL="0" indent="0">
              <a:buNone/>
              <a:defRPr sz="2057" b="1"/>
            </a:lvl1pPr>
            <a:lvl2pPr marL="391866" indent="0">
              <a:buNone/>
              <a:defRPr sz="1714" b="1"/>
            </a:lvl2pPr>
            <a:lvl3pPr marL="783732" indent="0">
              <a:buNone/>
              <a:defRPr sz="1543" b="1"/>
            </a:lvl3pPr>
            <a:lvl4pPr marL="1175598" indent="0">
              <a:buNone/>
              <a:defRPr sz="1371" b="1"/>
            </a:lvl4pPr>
            <a:lvl5pPr marL="1567464" indent="0">
              <a:buNone/>
              <a:defRPr sz="1371" b="1"/>
            </a:lvl5pPr>
            <a:lvl6pPr marL="1959331" indent="0">
              <a:buNone/>
              <a:defRPr sz="1371" b="1"/>
            </a:lvl6pPr>
            <a:lvl7pPr marL="2351197" indent="0">
              <a:buNone/>
              <a:defRPr sz="1371" b="1"/>
            </a:lvl7pPr>
            <a:lvl8pPr marL="2743063" indent="0">
              <a:buNone/>
              <a:defRPr sz="1371" b="1"/>
            </a:lvl8pPr>
            <a:lvl9pPr marL="3134929" indent="0">
              <a:buNone/>
              <a:defRPr sz="1371" b="1"/>
            </a:lvl9pPr>
          </a:lstStyle>
          <a:p>
            <a:pPr lvl="0"/>
            <a:r>
              <a:rPr lang="en-US"/>
              <a:t>Click to edit Master text styles</a:t>
            </a:r>
          </a:p>
        </p:txBody>
      </p:sp>
      <p:sp>
        <p:nvSpPr>
          <p:cNvPr id="6" name="Content Placeholder 5"/>
          <p:cNvSpPr>
            <a:spLocks noGrp="1"/>
          </p:cNvSpPr>
          <p:nvPr>
            <p:ph sz="quarter" idx="4"/>
          </p:nvPr>
        </p:nvSpPr>
        <p:spPr>
          <a:xfrm>
            <a:off x="22296440" y="10439403"/>
            <a:ext cx="19400837" cy="18965636"/>
          </a:xfrm>
        </p:spPr>
        <p:txBody>
          <a:bodyPr/>
          <a:lstStyle>
            <a:lvl1pPr>
              <a:defRPr sz="2057"/>
            </a:lvl1pPr>
            <a:lvl2pPr>
              <a:defRPr sz="1714"/>
            </a:lvl2pPr>
            <a:lvl3pPr>
              <a:defRPr sz="1543"/>
            </a:lvl3pPr>
            <a:lvl4pPr>
              <a:defRPr sz="1371"/>
            </a:lvl4pPr>
            <a:lvl5pPr>
              <a:defRPr sz="1371"/>
            </a:lvl5pPr>
            <a:lvl6pPr>
              <a:defRPr sz="1371"/>
            </a:lvl6pPr>
            <a:lvl7pPr>
              <a:defRPr sz="1371"/>
            </a:lvl7pPr>
            <a:lvl8pPr>
              <a:defRPr sz="1371"/>
            </a:lvl8pPr>
            <a:lvl9pPr>
              <a:defRPr sz="13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4850862-3B4E-41CE-924B-14FAA9F1432F}"/>
              </a:ext>
            </a:extLst>
          </p:cNvPr>
          <p:cNvSpPr>
            <a:spLocks noGrp="1" noChangeArrowheads="1"/>
          </p:cNvSpPr>
          <p:nvPr>
            <p:ph type="dt" sz="half" idx="10"/>
          </p:nvPr>
        </p:nvSpPr>
        <p:spPr>
          <a:ln/>
        </p:spPr>
        <p:txBody>
          <a:bodyPr/>
          <a:lstStyle>
            <a:lvl1pPr>
              <a:defRPr/>
            </a:lvl1pPr>
          </a:lstStyle>
          <a:p>
            <a:pPr>
              <a:defRPr/>
            </a:pPr>
            <a:endParaRPr lang="zh-TW"/>
          </a:p>
        </p:txBody>
      </p:sp>
      <p:sp>
        <p:nvSpPr>
          <p:cNvPr id="8" name="Rectangle 5">
            <a:extLst>
              <a:ext uri="{FF2B5EF4-FFF2-40B4-BE49-F238E27FC236}">
                <a16:creationId xmlns:a16="http://schemas.microsoft.com/office/drawing/2014/main" id="{735EB9D2-D70F-4B27-A939-05A69809F473}"/>
              </a:ext>
            </a:extLst>
          </p:cNvPr>
          <p:cNvSpPr>
            <a:spLocks noGrp="1" noChangeArrowheads="1"/>
          </p:cNvSpPr>
          <p:nvPr>
            <p:ph type="ftr" sz="quarter" idx="11"/>
          </p:nvPr>
        </p:nvSpPr>
        <p:spPr>
          <a:ln/>
        </p:spPr>
        <p:txBody>
          <a:bodyPr/>
          <a:lstStyle>
            <a:lvl1pPr>
              <a:defRPr/>
            </a:lvl1pPr>
          </a:lstStyle>
          <a:p>
            <a:pPr>
              <a:defRPr/>
            </a:pPr>
            <a:endParaRPr lang="zh-TW"/>
          </a:p>
        </p:txBody>
      </p:sp>
      <p:sp>
        <p:nvSpPr>
          <p:cNvPr id="9" name="Rectangle 6">
            <a:extLst>
              <a:ext uri="{FF2B5EF4-FFF2-40B4-BE49-F238E27FC236}">
                <a16:creationId xmlns:a16="http://schemas.microsoft.com/office/drawing/2014/main" id="{0F8A9379-B719-4D9C-B078-DDBC9C1E2EBA}"/>
              </a:ext>
            </a:extLst>
          </p:cNvPr>
          <p:cNvSpPr>
            <a:spLocks noGrp="1" noChangeArrowheads="1"/>
          </p:cNvSpPr>
          <p:nvPr>
            <p:ph type="sldNum" sz="quarter" idx="12"/>
          </p:nvPr>
        </p:nvSpPr>
        <p:spPr>
          <a:ln/>
        </p:spPr>
        <p:txBody>
          <a:bodyPr/>
          <a:lstStyle>
            <a:lvl1pPr>
              <a:defRPr/>
            </a:lvl1pPr>
          </a:lstStyle>
          <a:p>
            <a:pPr>
              <a:defRPr/>
            </a:pPr>
            <a:fld id="{E811A53A-23DF-4BA5-ABFD-99F714F089D5}" type="slidenum">
              <a:rPr lang="en-US" altLang="zh-TW"/>
              <a:pPr>
                <a:defRPr/>
              </a:pPr>
              <a:t>‹#›</a:t>
            </a:fld>
            <a:endParaRPr lang="en-US" altLang="zh-TW"/>
          </a:p>
        </p:txBody>
      </p:sp>
    </p:spTree>
    <p:extLst>
      <p:ext uri="{BB962C8B-B14F-4D97-AF65-F5344CB8AC3E}">
        <p14:creationId xmlns:p14="http://schemas.microsoft.com/office/powerpoint/2010/main" val="2130720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B785615-7564-4A17-AD8C-531E15682490}"/>
              </a:ext>
            </a:extLst>
          </p:cNvPr>
          <p:cNvSpPr>
            <a:spLocks noGrp="1" noChangeArrowheads="1"/>
          </p:cNvSpPr>
          <p:nvPr>
            <p:ph type="dt" sz="half" idx="10"/>
          </p:nvPr>
        </p:nvSpPr>
        <p:spPr>
          <a:ln/>
        </p:spPr>
        <p:txBody>
          <a:bodyPr/>
          <a:lstStyle>
            <a:lvl1pPr>
              <a:defRPr/>
            </a:lvl1pPr>
          </a:lstStyle>
          <a:p>
            <a:pPr>
              <a:defRPr/>
            </a:pPr>
            <a:endParaRPr lang="zh-TW"/>
          </a:p>
        </p:txBody>
      </p:sp>
      <p:sp>
        <p:nvSpPr>
          <p:cNvPr id="4" name="Rectangle 5">
            <a:extLst>
              <a:ext uri="{FF2B5EF4-FFF2-40B4-BE49-F238E27FC236}">
                <a16:creationId xmlns:a16="http://schemas.microsoft.com/office/drawing/2014/main" id="{212F0281-71A7-4C91-9BF8-999FFC169539}"/>
              </a:ext>
            </a:extLst>
          </p:cNvPr>
          <p:cNvSpPr>
            <a:spLocks noGrp="1" noChangeArrowheads="1"/>
          </p:cNvSpPr>
          <p:nvPr>
            <p:ph type="ftr" sz="quarter" idx="11"/>
          </p:nvPr>
        </p:nvSpPr>
        <p:spPr>
          <a:ln/>
        </p:spPr>
        <p:txBody>
          <a:bodyPr/>
          <a:lstStyle>
            <a:lvl1pPr>
              <a:defRPr/>
            </a:lvl1pPr>
          </a:lstStyle>
          <a:p>
            <a:pPr>
              <a:defRPr/>
            </a:pPr>
            <a:endParaRPr lang="zh-TW"/>
          </a:p>
        </p:txBody>
      </p:sp>
      <p:sp>
        <p:nvSpPr>
          <p:cNvPr id="5" name="Rectangle 6">
            <a:extLst>
              <a:ext uri="{FF2B5EF4-FFF2-40B4-BE49-F238E27FC236}">
                <a16:creationId xmlns:a16="http://schemas.microsoft.com/office/drawing/2014/main" id="{C529601B-BC69-4602-94F0-E414F1953BDC}"/>
              </a:ext>
            </a:extLst>
          </p:cNvPr>
          <p:cNvSpPr>
            <a:spLocks noGrp="1" noChangeArrowheads="1"/>
          </p:cNvSpPr>
          <p:nvPr>
            <p:ph type="sldNum" sz="quarter" idx="12"/>
          </p:nvPr>
        </p:nvSpPr>
        <p:spPr>
          <a:ln/>
        </p:spPr>
        <p:txBody>
          <a:bodyPr/>
          <a:lstStyle>
            <a:lvl1pPr>
              <a:defRPr/>
            </a:lvl1pPr>
          </a:lstStyle>
          <a:p>
            <a:pPr>
              <a:defRPr/>
            </a:pPr>
            <a:fld id="{4B6741DC-B866-4190-91B5-D69A8891FCF0}" type="slidenum">
              <a:rPr lang="en-US" altLang="zh-TW"/>
              <a:pPr>
                <a:defRPr/>
              </a:pPr>
              <a:t>‹#›</a:t>
            </a:fld>
            <a:endParaRPr lang="en-US" altLang="zh-TW"/>
          </a:p>
        </p:txBody>
      </p:sp>
    </p:spTree>
    <p:extLst>
      <p:ext uri="{BB962C8B-B14F-4D97-AF65-F5344CB8AC3E}">
        <p14:creationId xmlns:p14="http://schemas.microsoft.com/office/powerpoint/2010/main" val="1785785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97ED5CB-0C85-44DC-A33B-275FBDC6E528}"/>
              </a:ext>
            </a:extLst>
          </p:cNvPr>
          <p:cNvSpPr>
            <a:spLocks noGrp="1" noChangeArrowheads="1"/>
          </p:cNvSpPr>
          <p:nvPr>
            <p:ph type="dt" sz="half" idx="10"/>
          </p:nvPr>
        </p:nvSpPr>
        <p:spPr>
          <a:ln/>
        </p:spPr>
        <p:txBody>
          <a:bodyPr/>
          <a:lstStyle>
            <a:lvl1pPr>
              <a:defRPr/>
            </a:lvl1pPr>
          </a:lstStyle>
          <a:p>
            <a:pPr>
              <a:defRPr/>
            </a:pPr>
            <a:endParaRPr lang="zh-TW"/>
          </a:p>
        </p:txBody>
      </p:sp>
      <p:sp>
        <p:nvSpPr>
          <p:cNvPr id="3" name="Rectangle 5">
            <a:extLst>
              <a:ext uri="{FF2B5EF4-FFF2-40B4-BE49-F238E27FC236}">
                <a16:creationId xmlns:a16="http://schemas.microsoft.com/office/drawing/2014/main" id="{ECE77524-B326-4DA5-90E7-EAB7F47DCF84}"/>
              </a:ext>
            </a:extLst>
          </p:cNvPr>
          <p:cNvSpPr>
            <a:spLocks noGrp="1" noChangeArrowheads="1"/>
          </p:cNvSpPr>
          <p:nvPr>
            <p:ph type="ftr" sz="quarter" idx="11"/>
          </p:nvPr>
        </p:nvSpPr>
        <p:spPr>
          <a:ln/>
        </p:spPr>
        <p:txBody>
          <a:bodyPr/>
          <a:lstStyle>
            <a:lvl1pPr>
              <a:defRPr/>
            </a:lvl1pPr>
          </a:lstStyle>
          <a:p>
            <a:pPr>
              <a:defRPr/>
            </a:pPr>
            <a:endParaRPr lang="zh-TW"/>
          </a:p>
        </p:txBody>
      </p:sp>
      <p:sp>
        <p:nvSpPr>
          <p:cNvPr id="4" name="Rectangle 6">
            <a:extLst>
              <a:ext uri="{FF2B5EF4-FFF2-40B4-BE49-F238E27FC236}">
                <a16:creationId xmlns:a16="http://schemas.microsoft.com/office/drawing/2014/main" id="{E9C2B231-8228-4544-BD20-C5D8771B789C}"/>
              </a:ext>
            </a:extLst>
          </p:cNvPr>
          <p:cNvSpPr>
            <a:spLocks noGrp="1" noChangeArrowheads="1"/>
          </p:cNvSpPr>
          <p:nvPr>
            <p:ph type="sldNum" sz="quarter" idx="12"/>
          </p:nvPr>
        </p:nvSpPr>
        <p:spPr>
          <a:ln/>
        </p:spPr>
        <p:txBody>
          <a:bodyPr/>
          <a:lstStyle>
            <a:lvl1pPr>
              <a:defRPr/>
            </a:lvl1pPr>
          </a:lstStyle>
          <a:p>
            <a:pPr>
              <a:defRPr/>
            </a:pPr>
            <a:fld id="{12E4269B-ACED-44CC-9273-1D6F01B70F15}" type="slidenum">
              <a:rPr lang="en-US" altLang="zh-TW"/>
              <a:pPr>
                <a:defRPr/>
              </a:pPr>
              <a:t>‹#›</a:t>
            </a:fld>
            <a:endParaRPr lang="en-US" altLang="zh-TW"/>
          </a:p>
        </p:txBody>
      </p:sp>
    </p:spTree>
    <p:extLst>
      <p:ext uri="{BB962C8B-B14F-4D97-AF65-F5344CB8AC3E}">
        <p14:creationId xmlns:p14="http://schemas.microsoft.com/office/powerpoint/2010/main" val="2371184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0369"/>
            <a:ext cx="14439900" cy="5577567"/>
          </a:xfrm>
        </p:spPr>
        <p:txBody>
          <a:bodyPr anchor="b"/>
          <a:lstStyle>
            <a:lvl1pPr algn="l">
              <a:defRPr sz="1714" b="1"/>
            </a:lvl1pPr>
          </a:lstStyle>
          <a:p>
            <a:r>
              <a:rPr lang="en-US"/>
              <a:t>Click to edit Master title style</a:t>
            </a:r>
          </a:p>
        </p:txBody>
      </p:sp>
      <p:sp>
        <p:nvSpPr>
          <p:cNvPr id="3" name="Content Placeholder 2"/>
          <p:cNvSpPr>
            <a:spLocks noGrp="1"/>
          </p:cNvSpPr>
          <p:nvPr>
            <p:ph idx="1"/>
          </p:nvPr>
        </p:nvSpPr>
        <p:spPr>
          <a:xfrm>
            <a:off x="17160875" y="1310369"/>
            <a:ext cx="24536400" cy="28094667"/>
          </a:xfrm>
        </p:spPr>
        <p:txBody>
          <a:bodyPr/>
          <a:lstStyle>
            <a:lvl1pPr>
              <a:defRPr sz="2743"/>
            </a:lvl1pPr>
            <a:lvl2pPr>
              <a:defRPr sz="2400"/>
            </a:lvl2pPr>
            <a:lvl3pPr>
              <a:defRPr sz="2057"/>
            </a:lvl3pPr>
            <a:lvl4pPr>
              <a:defRPr sz="1714"/>
            </a:lvl4pPr>
            <a:lvl5pPr>
              <a:defRPr sz="1714"/>
            </a:lvl5pPr>
            <a:lvl6pPr>
              <a:defRPr sz="1714"/>
            </a:lvl6pPr>
            <a:lvl7pPr>
              <a:defRPr sz="1714"/>
            </a:lvl7pPr>
            <a:lvl8pPr>
              <a:defRPr sz="1714"/>
            </a:lvl8pPr>
            <a:lvl9pPr>
              <a:defRPr sz="17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7936"/>
            <a:ext cx="14439900" cy="22517100"/>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en-US"/>
              <a:t>Click to edit Master text styles</a:t>
            </a:r>
          </a:p>
        </p:txBody>
      </p:sp>
      <p:sp>
        <p:nvSpPr>
          <p:cNvPr id="5" name="Rectangle 4">
            <a:extLst>
              <a:ext uri="{FF2B5EF4-FFF2-40B4-BE49-F238E27FC236}">
                <a16:creationId xmlns:a16="http://schemas.microsoft.com/office/drawing/2014/main" id="{8AB7A96B-9ED1-4943-B2A7-48B04858DC49}"/>
              </a:ext>
            </a:extLst>
          </p:cNvPr>
          <p:cNvSpPr>
            <a:spLocks noGrp="1" noChangeArrowheads="1"/>
          </p:cNvSpPr>
          <p:nvPr>
            <p:ph type="dt" sz="half" idx="10"/>
          </p:nvPr>
        </p:nvSpPr>
        <p:spPr>
          <a:ln/>
        </p:spPr>
        <p:txBody>
          <a:bodyPr/>
          <a:lstStyle>
            <a:lvl1pPr>
              <a:defRPr/>
            </a:lvl1pPr>
          </a:lstStyle>
          <a:p>
            <a:pPr>
              <a:defRPr/>
            </a:pPr>
            <a:endParaRPr lang="zh-TW"/>
          </a:p>
        </p:txBody>
      </p:sp>
      <p:sp>
        <p:nvSpPr>
          <p:cNvPr id="6" name="Rectangle 5">
            <a:extLst>
              <a:ext uri="{FF2B5EF4-FFF2-40B4-BE49-F238E27FC236}">
                <a16:creationId xmlns:a16="http://schemas.microsoft.com/office/drawing/2014/main" id="{533D1074-0990-4010-8CDE-CF79257DB9AA}"/>
              </a:ext>
            </a:extLst>
          </p:cNvPr>
          <p:cNvSpPr>
            <a:spLocks noGrp="1" noChangeArrowheads="1"/>
          </p:cNvSpPr>
          <p:nvPr>
            <p:ph type="ftr" sz="quarter" idx="11"/>
          </p:nvPr>
        </p:nvSpPr>
        <p:spPr>
          <a:ln/>
        </p:spPr>
        <p:txBody>
          <a:bodyPr/>
          <a:lstStyle>
            <a:lvl1pPr>
              <a:defRPr/>
            </a:lvl1pPr>
          </a:lstStyle>
          <a:p>
            <a:pPr>
              <a:defRPr/>
            </a:pPr>
            <a:endParaRPr lang="zh-TW"/>
          </a:p>
        </p:txBody>
      </p:sp>
      <p:sp>
        <p:nvSpPr>
          <p:cNvPr id="7" name="Rectangle 6">
            <a:extLst>
              <a:ext uri="{FF2B5EF4-FFF2-40B4-BE49-F238E27FC236}">
                <a16:creationId xmlns:a16="http://schemas.microsoft.com/office/drawing/2014/main" id="{2F0662B9-ECC8-4A88-9E52-FC0BEE6F7224}"/>
              </a:ext>
            </a:extLst>
          </p:cNvPr>
          <p:cNvSpPr>
            <a:spLocks noGrp="1" noChangeArrowheads="1"/>
          </p:cNvSpPr>
          <p:nvPr>
            <p:ph type="sldNum" sz="quarter" idx="12"/>
          </p:nvPr>
        </p:nvSpPr>
        <p:spPr>
          <a:ln/>
        </p:spPr>
        <p:txBody>
          <a:bodyPr/>
          <a:lstStyle>
            <a:lvl1pPr>
              <a:defRPr/>
            </a:lvl1pPr>
          </a:lstStyle>
          <a:p>
            <a:pPr>
              <a:defRPr/>
            </a:pPr>
            <a:fld id="{DE17EC54-7AE6-4458-9EBC-91DC90DCABEF}" type="slidenum">
              <a:rPr lang="en-US" altLang="zh-TW"/>
              <a:pPr>
                <a:defRPr/>
              </a:pPr>
              <a:t>‹#›</a:t>
            </a:fld>
            <a:endParaRPr lang="en-US" altLang="zh-TW"/>
          </a:p>
        </p:txBody>
      </p:sp>
    </p:spTree>
    <p:extLst>
      <p:ext uri="{BB962C8B-B14F-4D97-AF65-F5344CB8AC3E}">
        <p14:creationId xmlns:p14="http://schemas.microsoft.com/office/powerpoint/2010/main" val="6408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5" y="23042336"/>
            <a:ext cx="26335037" cy="2721429"/>
          </a:xfrm>
        </p:spPr>
        <p:txBody>
          <a:bodyPr anchor="b"/>
          <a:lstStyle>
            <a:lvl1pPr algn="l">
              <a:defRPr sz="1714" b="1"/>
            </a:lvl1pPr>
          </a:lstStyle>
          <a:p>
            <a:r>
              <a:rPr lang="en-US"/>
              <a:t>Click to edit Master title style</a:t>
            </a:r>
          </a:p>
        </p:txBody>
      </p:sp>
      <p:sp>
        <p:nvSpPr>
          <p:cNvPr id="3" name="Picture Placeholder 2"/>
          <p:cNvSpPr>
            <a:spLocks noGrp="1"/>
          </p:cNvSpPr>
          <p:nvPr>
            <p:ph type="pic" idx="1"/>
          </p:nvPr>
        </p:nvSpPr>
        <p:spPr>
          <a:xfrm>
            <a:off x="8602665" y="2941867"/>
            <a:ext cx="26335037" cy="19750768"/>
          </a:xfrm>
        </p:spPr>
        <p:txBody>
          <a:bodyPr/>
          <a:lstStyle>
            <a:lvl1pPr marL="0" indent="0">
              <a:buNone/>
              <a:defRPr sz="2743"/>
            </a:lvl1pPr>
            <a:lvl2pPr marL="391866" indent="0">
              <a:buNone/>
              <a:defRPr sz="2400"/>
            </a:lvl2pPr>
            <a:lvl3pPr marL="783732" indent="0">
              <a:buNone/>
              <a:defRPr sz="2057"/>
            </a:lvl3pPr>
            <a:lvl4pPr marL="1175598" indent="0">
              <a:buNone/>
              <a:defRPr sz="1714"/>
            </a:lvl4pPr>
            <a:lvl5pPr marL="1567464" indent="0">
              <a:buNone/>
              <a:defRPr sz="1714"/>
            </a:lvl5pPr>
            <a:lvl6pPr marL="1959331" indent="0">
              <a:buNone/>
              <a:defRPr sz="1714"/>
            </a:lvl6pPr>
            <a:lvl7pPr marL="2351197" indent="0">
              <a:buNone/>
              <a:defRPr sz="1714"/>
            </a:lvl7pPr>
            <a:lvl8pPr marL="2743063" indent="0">
              <a:buNone/>
              <a:defRPr sz="1714"/>
            </a:lvl8pPr>
            <a:lvl9pPr marL="3134929" indent="0">
              <a:buNone/>
              <a:defRPr sz="1714"/>
            </a:lvl9pPr>
          </a:lstStyle>
          <a:p>
            <a:pPr lvl="0"/>
            <a:endParaRPr lang="en-US" noProof="0"/>
          </a:p>
        </p:txBody>
      </p:sp>
      <p:sp>
        <p:nvSpPr>
          <p:cNvPr id="4" name="Text Placeholder 3"/>
          <p:cNvSpPr>
            <a:spLocks noGrp="1"/>
          </p:cNvSpPr>
          <p:nvPr>
            <p:ph type="body" sz="half" idx="2"/>
          </p:nvPr>
        </p:nvSpPr>
        <p:spPr>
          <a:xfrm>
            <a:off x="8602665" y="25763767"/>
            <a:ext cx="26335037" cy="3863068"/>
          </a:xfrm>
        </p:spPr>
        <p:txBody>
          <a:bodyPr/>
          <a:lstStyle>
            <a:lvl1pPr marL="0" indent="0">
              <a:buNone/>
              <a:defRPr sz="1200"/>
            </a:lvl1pPr>
            <a:lvl2pPr marL="391866" indent="0">
              <a:buNone/>
              <a:defRPr sz="1029"/>
            </a:lvl2pPr>
            <a:lvl3pPr marL="783732" indent="0">
              <a:buNone/>
              <a:defRPr sz="857"/>
            </a:lvl3pPr>
            <a:lvl4pPr marL="1175598" indent="0">
              <a:buNone/>
              <a:defRPr sz="771"/>
            </a:lvl4pPr>
            <a:lvl5pPr marL="1567464" indent="0">
              <a:buNone/>
              <a:defRPr sz="771"/>
            </a:lvl5pPr>
            <a:lvl6pPr marL="1959331" indent="0">
              <a:buNone/>
              <a:defRPr sz="771"/>
            </a:lvl6pPr>
            <a:lvl7pPr marL="2351197" indent="0">
              <a:buNone/>
              <a:defRPr sz="771"/>
            </a:lvl7pPr>
            <a:lvl8pPr marL="2743063" indent="0">
              <a:buNone/>
              <a:defRPr sz="771"/>
            </a:lvl8pPr>
            <a:lvl9pPr marL="3134929" indent="0">
              <a:buNone/>
              <a:defRPr sz="771"/>
            </a:lvl9pPr>
          </a:lstStyle>
          <a:p>
            <a:pPr lvl="0"/>
            <a:r>
              <a:rPr lang="en-US"/>
              <a:t>Click to edit Master text styles</a:t>
            </a:r>
          </a:p>
        </p:txBody>
      </p:sp>
      <p:sp>
        <p:nvSpPr>
          <p:cNvPr id="5" name="Rectangle 4">
            <a:extLst>
              <a:ext uri="{FF2B5EF4-FFF2-40B4-BE49-F238E27FC236}">
                <a16:creationId xmlns:a16="http://schemas.microsoft.com/office/drawing/2014/main" id="{E83C60F6-2D07-4996-8ECA-E905E3FE0833}"/>
              </a:ext>
            </a:extLst>
          </p:cNvPr>
          <p:cNvSpPr>
            <a:spLocks noGrp="1" noChangeArrowheads="1"/>
          </p:cNvSpPr>
          <p:nvPr>
            <p:ph type="dt" sz="half" idx="10"/>
          </p:nvPr>
        </p:nvSpPr>
        <p:spPr>
          <a:ln/>
        </p:spPr>
        <p:txBody>
          <a:bodyPr/>
          <a:lstStyle>
            <a:lvl1pPr>
              <a:defRPr/>
            </a:lvl1pPr>
          </a:lstStyle>
          <a:p>
            <a:pPr>
              <a:defRPr/>
            </a:pPr>
            <a:endParaRPr lang="zh-TW"/>
          </a:p>
        </p:txBody>
      </p:sp>
      <p:sp>
        <p:nvSpPr>
          <p:cNvPr id="6" name="Rectangle 5">
            <a:extLst>
              <a:ext uri="{FF2B5EF4-FFF2-40B4-BE49-F238E27FC236}">
                <a16:creationId xmlns:a16="http://schemas.microsoft.com/office/drawing/2014/main" id="{7A4E5EA5-1AF3-40AD-90A9-F9CE4239ABFC}"/>
              </a:ext>
            </a:extLst>
          </p:cNvPr>
          <p:cNvSpPr>
            <a:spLocks noGrp="1" noChangeArrowheads="1"/>
          </p:cNvSpPr>
          <p:nvPr>
            <p:ph type="ftr" sz="quarter" idx="11"/>
          </p:nvPr>
        </p:nvSpPr>
        <p:spPr>
          <a:ln/>
        </p:spPr>
        <p:txBody>
          <a:bodyPr/>
          <a:lstStyle>
            <a:lvl1pPr>
              <a:defRPr/>
            </a:lvl1pPr>
          </a:lstStyle>
          <a:p>
            <a:pPr>
              <a:defRPr/>
            </a:pPr>
            <a:endParaRPr lang="zh-TW"/>
          </a:p>
        </p:txBody>
      </p:sp>
      <p:sp>
        <p:nvSpPr>
          <p:cNvPr id="7" name="Rectangle 6">
            <a:extLst>
              <a:ext uri="{FF2B5EF4-FFF2-40B4-BE49-F238E27FC236}">
                <a16:creationId xmlns:a16="http://schemas.microsoft.com/office/drawing/2014/main" id="{3D5694C0-EC4B-4CC3-97AF-0D6450919A14}"/>
              </a:ext>
            </a:extLst>
          </p:cNvPr>
          <p:cNvSpPr>
            <a:spLocks noGrp="1" noChangeArrowheads="1"/>
          </p:cNvSpPr>
          <p:nvPr>
            <p:ph type="sldNum" sz="quarter" idx="12"/>
          </p:nvPr>
        </p:nvSpPr>
        <p:spPr>
          <a:ln/>
        </p:spPr>
        <p:txBody>
          <a:bodyPr/>
          <a:lstStyle>
            <a:lvl1pPr>
              <a:defRPr/>
            </a:lvl1pPr>
          </a:lstStyle>
          <a:p>
            <a:pPr>
              <a:defRPr/>
            </a:pPr>
            <a:fld id="{CBE90906-2567-470D-8F39-BFF164A3EF69}" type="slidenum">
              <a:rPr lang="en-US" altLang="zh-TW"/>
              <a:pPr>
                <a:defRPr/>
              </a:pPr>
              <a:t>‹#›</a:t>
            </a:fld>
            <a:endParaRPr lang="en-US" altLang="zh-TW"/>
          </a:p>
        </p:txBody>
      </p:sp>
    </p:spTree>
    <p:extLst>
      <p:ext uri="{BB962C8B-B14F-4D97-AF65-F5344CB8AC3E}">
        <p14:creationId xmlns:p14="http://schemas.microsoft.com/office/powerpoint/2010/main" val="4074399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B3E42D9-EA3E-4C3F-922D-7D6F87470BD1}"/>
              </a:ext>
            </a:extLst>
          </p:cNvPr>
          <p:cNvSpPr>
            <a:spLocks noGrp="1" noChangeArrowheads="1"/>
          </p:cNvSpPr>
          <p:nvPr>
            <p:ph type="title"/>
          </p:nvPr>
        </p:nvSpPr>
        <p:spPr bwMode="auto">
          <a:xfrm>
            <a:off x="3292929" y="2925536"/>
            <a:ext cx="3730534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8" tIns="235129" rIns="470258" bIns="235129" numCol="1" anchor="ctr" anchorCtr="0" compatLnSpc="1">
            <a:prstTxWarp prst="textNoShape">
              <a:avLst/>
            </a:prstTxWarp>
          </a:bodyPr>
          <a:lstStyle/>
          <a:p>
            <a:pPr lvl="0"/>
            <a:r>
              <a:rPr lang="en-US" altLang="zh-TW"/>
              <a:t>Click to edit Master title style</a:t>
            </a:r>
          </a:p>
        </p:txBody>
      </p:sp>
      <p:sp>
        <p:nvSpPr>
          <p:cNvPr id="1027" name="Rectangle 3">
            <a:extLst>
              <a:ext uri="{FF2B5EF4-FFF2-40B4-BE49-F238E27FC236}">
                <a16:creationId xmlns:a16="http://schemas.microsoft.com/office/drawing/2014/main" id="{1FA5E7DB-D99A-4DB1-B544-4837BF1C467F}"/>
              </a:ext>
            </a:extLst>
          </p:cNvPr>
          <p:cNvSpPr>
            <a:spLocks noGrp="1" noChangeArrowheads="1"/>
          </p:cNvSpPr>
          <p:nvPr>
            <p:ph type="body" idx="1"/>
          </p:nvPr>
        </p:nvSpPr>
        <p:spPr bwMode="auto">
          <a:xfrm>
            <a:off x="3292929" y="9510033"/>
            <a:ext cx="37305343" cy="1975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8" tIns="235129" rIns="470258" bIns="235129"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8" name="Rectangle 4">
            <a:extLst>
              <a:ext uri="{FF2B5EF4-FFF2-40B4-BE49-F238E27FC236}">
                <a16:creationId xmlns:a16="http://schemas.microsoft.com/office/drawing/2014/main" id="{6217E6A9-B666-8B41-ADB9-7F104A2AEEC3}"/>
              </a:ext>
            </a:extLst>
          </p:cNvPr>
          <p:cNvSpPr>
            <a:spLocks noGrp="1" noChangeArrowheads="1"/>
          </p:cNvSpPr>
          <p:nvPr>
            <p:ph type="dt" sz="half" idx="2"/>
          </p:nvPr>
        </p:nvSpPr>
        <p:spPr bwMode="auto">
          <a:xfrm>
            <a:off x="3292929" y="29992865"/>
            <a:ext cx="9144000" cy="2193471"/>
          </a:xfrm>
          <a:prstGeom prst="rect">
            <a:avLst/>
          </a:prstGeom>
          <a:noFill/>
          <a:ln w="9525">
            <a:noFill/>
            <a:miter lim="800000"/>
            <a:headEnd/>
            <a:tailEnd/>
          </a:ln>
        </p:spPr>
        <p:txBody>
          <a:bodyPr vert="horz" wrap="square" lIns="470258" tIns="235129" rIns="470258" bIns="235129" numCol="1" anchor="t" anchorCtr="0" compatLnSpc="1">
            <a:prstTxWarp prst="textNoShape">
              <a:avLst/>
            </a:prstTxWarp>
          </a:bodyPr>
          <a:lstStyle>
            <a:lvl1pPr eaLnBrk="0" hangingPunct="0">
              <a:defRPr sz="6171">
                <a:latin typeface="Arial" charset="0"/>
                <a:ea typeface="+mn-ea"/>
                <a:cs typeface="+mn-cs"/>
              </a:defRPr>
            </a:lvl1pPr>
          </a:lstStyle>
          <a:p>
            <a:pPr>
              <a:defRPr/>
            </a:pPr>
            <a:endParaRPr lang="zh-TW"/>
          </a:p>
        </p:txBody>
      </p:sp>
      <p:sp>
        <p:nvSpPr>
          <p:cNvPr id="1029" name="Rectangle 5">
            <a:extLst>
              <a:ext uri="{FF2B5EF4-FFF2-40B4-BE49-F238E27FC236}">
                <a16:creationId xmlns:a16="http://schemas.microsoft.com/office/drawing/2014/main" id="{DD8E7DA1-320A-B74F-A43C-33BC850327C8}"/>
              </a:ext>
            </a:extLst>
          </p:cNvPr>
          <p:cNvSpPr>
            <a:spLocks noGrp="1" noChangeArrowheads="1"/>
          </p:cNvSpPr>
          <p:nvPr>
            <p:ph type="ftr" sz="quarter" idx="3"/>
          </p:nvPr>
        </p:nvSpPr>
        <p:spPr bwMode="auto">
          <a:xfrm>
            <a:off x="14995072" y="29992865"/>
            <a:ext cx="13901057" cy="2193471"/>
          </a:xfrm>
          <a:prstGeom prst="rect">
            <a:avLst/>
          </a:prstGeom>
          <a:noFill/>
          <a:ln w="9525">
            <a:noFill/>
            <a:miter lim="800000"/>
            <a:headEnd/>
            <a:tailEnd/>
          </a:ln>
        </p:spPr>
        <p:txBody>
          <a:bodyPr vert="horz" wrap="square" lIns="470258" tIns="235129" rIns="470258" bIns="235129" numCol="1" anchor="t" anchorCtr="0" compatLnSpc="1">
            <a:prstTxWarp prst="textNoShape">
              <a:avLst/>
            </a:prstTxWarp>
          </a:bodyPr>
          <a:lstStyle>
            <a:lvl1pPr algn="ctr" eaLnBrk="0" hangingPunct="0">
              <a:defRPr sz="6171">
                <a:latin typeface="Arial" charset="0"/>
                <a:ea typeface="+mn-ea"/>
                <a:cs typeface="+mn-cs"/>
              </a:defRPr>
            </a:lvl1pPr>
          </a:lstStyle>
          <a:p>
            <a:pPr>
              <a:defRPr/>
            </a:pPr>
            <a:endParaRPr lang="zh-TW"/>
          </a:p>
        </p:txBody>
      </p:sp>
      <p:sp>
        <p:nvSpPr>
          <p:cNvPr id="1030" name="Rectangle 6">
            <a:extLst>
              <a:ext uri="{FF2B5EF4-FFF2-40B4-BE49-F238E27FC236}">
                <a16:creationId xmlns:a16="http://schemas.microsoft.com/office/drawing/2014/main" id="{49109ECB-1228-BB4B-9E52-6CBE2A66AA98}"/>
              </a:ext>
            </a:extLst>
          </p:cNvPr>
          <p:cNvSpPr>
            <a:spLocks noGrp="1" noChangeArrowheads="1"/>
          </p:cNvSpPr>
          <p:nvPr>
            <p:ph type="sldNum" sz="quarter" idx="4"/>
          </p:nvPr>
        </p:nvSpPr>
        <p:spPr bwMode="auto">
          <a:xfrm>
            <a:off x="31454271" y="29992865"/>
            <a:ext cx="9144000" cy="2193471"/>
          </a:xfrm>
          <a:prstGeom prst="rect">
            <a:avLst/>
          </a:prstGeom>
          <a:noFill/>
          <a:ln w="9525">
            <a:noFill/>
            <a:miter lim="800000"/>
            <a:headEnd/>
            <a:tailEnd/>
          </a:ln>
        </p:spPr>
        <p:txBody>
          <a:bodyPr vert="horz" wrap="square" lIns="470258" tIns="235129" rIns="470258" bIns="235129" numCol="1" anchor="t" anchorCtr="0" compatLnSpc="1">
            <a:prstTxWarp prst="textNoShape">
              <a:avLst/>
            </a:prstTxWarp>
          </a:bodyPr>
          <a:lstStyle>
            <a:lvl1pPr algn="r" eaLnBrk="0" hangingPunct="0">
              <a:defRPr sz="6171"/>
            </a:lvl1pPr>
          </a:lstStyle>
          <a:p>
            <a:pPr>
              <a:defRPr/>
            </a:pPr>
            <a:fld id="{2D366CE8-096F-4E17-B334-BE030F80D532}"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30234" rtl="0" eaLnBrk="0" fontAlgn="base" hangingPunct="0">
        <a:spcBef>
          <a:spcPct val="0"/>
        </a:spcBef>
        <a:spcAft>
          <a:spcPct val="0"/>
        </a:spcAft>
        <a:defRPr sz="19370">
          <a:solidFill>
            <a:schemeClr val="tx2"/>
          </a:solidFill>
          <a:latin typeface="+mj-lt"/>
          <a:ea typeface="+mj-ea"/>
          <a:cs typeface="+mj-cs"/>
        </a:defRPr>
      </a:lvl1pPr>
      <a:lvl2pPr algn="ctr" defTabSz="4030234" rtl="0" eaLnBrk="0" fontAlgn="base" hangingPunct="0">
        <a:spcBef>
          <a:spcPct val="0"/>
        </a:spcBef>
        <a:spcAft>
          <a:spcPct val="0"/>
        </a:spcAft>
        <a:defRPr sz="19370">
          <a:solidFill>
            <a:schemeClr val="tx2"/>
          </a:solidFill>
          <a:latin typeface="Arial" charset="0"/>
          <a:ea typeface="ＭＳ Ｐゴシック" charset="-128"/>
          <a:cs typeface="ＭＳ Ｐゴシック" charset="-128"/>
        </a:defRPr>
      </a:lvl2pPr>
      <a:lvl3pPr algn="ctr" defTabSz="4030234" rtl="0" eaLnBrk="0" fontAlgn="base" hangingPunct="0">
        <a:spcBef>
          <a:spcPct val="0"/>
        </a:spcBef>
        <a:spcAft>
          <a:spcPct val="0"/>
        </a:spcAft>
        <a:defRPr sz="19370">
          <a:solidFill>
            <a:schemeClr val="tx2"/>
          </a:solidFill>
          <a:latin typeface="Arial" charset="0"/>
          <a:ea typeface="ＭＳ Ｐゴシック" charset="-128"/>
          <a:cs typeface="ＭＳ Ｐゴシック" charset="-128"/>
        </a:defRPr>
      </a:lvl3pPr>
      <a:lvl4pPr algn="ctr" defTabSz="4030234" rtl="0" eaLnBrk="0" fontAlgn="base" hangingPunct="0">
        <a:spcBef>
          <a:spcPct val="0"/>
        </a:spcBef>
        <a:spcAft>
          <a:spcPct val="0"/>
        </a:spcAft>
        <a:defRPr sz="19370">
          <a:solidFill>
            <a:schemeClr val="tx2"/>
          </a:solidFill>
          <a:latin typeface="Arial" charset="0"/>
          <a:ea typeface="ＭＳ Ｐゴシック" charset="-128"/>
          <a:cs typeface="ＭＳ Ｐゴシック" charset="-128"/>
        </a:defRPr>
      </a:lvl4pPr>
      <a:lvl5pPr algn="ctr" defTabSz="4030234" rtl="0" eaLnBrk="0" fontAlgn="base" hangingPunct="0">
        <a:spcBef>
          <a:spcPct val="0"/>
        </a:spcBef>
        <a:spcAft>
          <a:spcPct val="0"/>
        </a:spcAft>
        <a:defRPr sz="19370">
          <a:solidFill>
            <a:schemeClr val="tx2"/>
          </a:solidFill>
          <a:latin typeface="Arial" charset="0"/>
          <a:ea typeface="ＭＳ Ｐゴシック" charset="-128"/>
          <a:cs typeface="ＭＳ Ｐゴシック" charset="-128"/>
        </a:defRPr>
      </a:lvl5pPr>
      <a:lvl6pPr marL="391866" algn="ctr" defTabSz="4030234" rtl="0" fontAlgn="base">
        <a:spcBef>
          <a:spcPct val="0"/>
        </a:spcBef>
        <a:spcAft>
          <a:spcPct val="0"/>
        </a:spcAft>
        <a:defRPr sz="19370">
          <a:solidFill>
            <a:schemeClr val="tx2"/>
          </a:solidFill>
          <a:latin typeface="Arial" charset="0"/>
          <a:ea typeface="ＭＳ Ｐゴシック" charset="-128"/>
          <a:cs typeface="ＭＳ Ｐゴシック" charset="-128"/>
        </a:defRPr>
      </a:lvl6pPr>
      <a:lvl7pPr marL="783732" algn="ctr" defTabSz="4030234" rtl="0" fontAlgn="base">
        <a:spcBef>
          <a:spcPct val="0"/>
        </a:spcBef>
        <a:spcAft>
          <a:spcPct val="0"/>
        </a:spcAft>
        <a:defRPr sz="19370">
          <a:solidFill>
            <a:schemeClr val="tx2"/>
          </a:solidFill>
          <a:latin typeface="Arial" charset="0"/>
          <a:ea typeface="ＭＳ Ｐゴシック" charset="-128"/>
          <a:cs typeface="ＭＳ Ｐゴシック" charset="-128"/>
        </a:defRPr>
      </a:lvl7pPr>
      <a:lvl8pPr marL="1175598" algn="ctr" defTabSz="4030234" rtl="0" fontAlgn="base">
        <a:spcBef>
          <a:spcPct val="0"/>
        </a:spcBef>
        <a:spcAft>
          <a:spcPct val="0"/>
        </a:spcAft>
        <a:defRPr sz="19370">
          <a:solidFill>
            <a:schemeClr val="tx2"/>
          </a:solidFill>
          <a:latin typeface="Arial" charset="0"/>
          <a:ea typeface="ＭＳ Ｐゴシック" charset="-128"/>
          <a:cs typeface="ＭＳ Ｐゴシック" charset="-128"/>
        </a:defRPr>
      </a:lvl8pPr>
      <a:lvl9pPr marL="1567464" algn="ctr" defTabSz="4030234" rtl="0" fontAlgn="base">
        <a:spcBef>
          <a:spcPct val="0"/>
        </a:spcBef>
        <a:spcAft>
          <a:spcPct val="0"/>
        </a:spcAft>
        <a:defRPr sz="19370">
          <a:solidFill>
            <a:schemeClr val="tx2"/>
          </a:solidFill>
          <a:latin typeface="Arial" charset="0"/>
          <a:ea typeface="ＭＳ Ｐゴシック" charset="-128"/>
          <a:cs typeface="ＭＳ Ｐゴシック" charset="-128"/>
        </a:defRPr>
      </a:lvl9pPr>
    </p:titleStyle>
    <p:bodyStyle>
      <a:lvl1pPr marL="1511678" indent="-1511678" algn="l" defTabSz="4030234" rtl="0" eaLnBrk="0" fontAlgn="base" hangingPunct="0">
        <a:spcBef>
          <a:spcPct val="20000"/>
        </a:spcBef>
        <a:spcAft>
          <a:spcPct val="0"/>
        </a:spcAft>
        <a:buChar char="•"/>
        <a:defRPr sz="14142">
          <a:solidFill>
            <a:schemeClr val="tx1"/>
          </a:solidFill>
          <a:latin typeface="+mn-lt"/>
          <a:ea typeface="+mn-ea"/>
          <a:cs typeface="+mn-cs"/>
        </a:defRPr>
      </a:lvl1pPr>
      <a:lvl2pPr marL="3275076" indent="-1259958" algn="l" defTabSz="4030234" rtl="0" eaLnBrk="0" fontAlgn="base" hangingPunct="0">
        <a:spcBef>
          <a:spcPct val="20000"/>
        </a:spcBef>
        <a:spcAft>
          <a:spcPct val="0"/>
        </a:spcAft>
        <a:buChar char="–"/>
        <a:defRPr sz="12342">
          <a:solidFill>
            <a:schemeClr val="tx1"/>
          </a:solidFill>
          <a:latin typeface="+mn-lt"/>
          <a:ea typeface="+mn-ea"/>
        </a:defRPr>
      </a:lvl2pPr>
      <a:lvl3pPr marL="5038473" indent="-1008239" algn="l" defTabSz="4030234" rtl="0" eaLnBrk="0" fontAlgn="base" hangingPunct="0">
        <a:spcBef>
          <a:spcPct val="20000"/>
        </a:spcBef>
        <a:spcAft>
          <a:spcPct val="0"/>
        </a:spcAft>
        <a:buChar char="•"/>
        <a:defRPr sz="10542">
          <a:solidFill>
            <a:schemeClr val="tx1"/>
          </a:solidFill>
          <a:latin typeface="+mn-lt"/>
          <a:ea typeface="+mn-ea"/>
        </a:defRPr>
      </a:lvl3pPr>
      <a:lvl4pPr marL="7053590" indent="-1008239" algn="l" defTabSz="4030234" rtl="0" eaLnBrk="0" fontAlgn="base" hangingPunct="0">
        <a:spcBef>
          <a:spcPct val="20000"/>
        </a:spcBef>
        <a:spcAft>
          <a:spcPct val="0"/>
        </a:spcAft>
        <a:buChar char="–"/>
        <a:defRPr sz="8828">
          <a:solidFill>
            <a:schemeClr val="tx1"/>
          </a:solidFill>
          <a:latin typeface="+mn-lt"/>
          <a:ea typeface="+mn-ea"/>
        </a:defRPr>
      </a:lvl4pPr>
      <a:lvl5pPr marL="9068708" indent="-1006878" algn="l" defTabSz="4030234" rtl="0" eaLnBrk="0" fontAlgn="base" hangingPunct="0">
        <a:spcBef>
          <a:spcPct val="20000"/>
        </a:spcBef>
        <a:spcAft>
          <a:spcPct val="0"/>
        </a:spcAft>
        <a:buChar char="»"/>
        <a:defRPr sz="8828">
          <a:solidFill>
            <a:schemeClr val="tx1"/>
          </a:solidFill>
          <a:latin typeface="+mn-lt"/>
          <a:ea typeface="+mn-ea"/>
        </a:defRPr>
      </a:lvl5pPr>
      <a:lvl6pPr marL="9460574" indent="-1006878" algn="l" defTabSz="4030234" rtl="0" fontAlgn="base">
        <a:spcBef>
          <a:spcPct val="20000"/>
        </a:spcBef>
        <a:spcAft>
          <a:spcPct val="0"/>
        </a:spcAft>
        <a:buChar char="»"/>
        <a:defRPr sz="8828">
          <a:solidFill>
            <a:schemeClr val="tx1"/>
          </a:solidFill>
          <a:latin typeface="+mn-lt"/>
          <a:ea typeface="+mn-ea"/>
        </a:defRPr>
      </a:lvl6pPr>
      <a:lvl7pPr marL="9852440" indent="-1006878" algn="l" defTabSz="4030234" rtl="0" fontAlgn="base">
        <a:spcBef>
          <a:spcPct val="20000"/>
        </a:spcBef>
        <a:spcAft>
          <a:spcPct val="0"/>
        </a:spcAft>
        <a:buChar char="»"/>
        <a:defRPr sz="8828">
          <a:solidFill>
            <a:schemeClr val="tx1"/>
          </a:solidFill>
          <a:latin typeface="+mn-lt"/>
          <a:ea typeface="+mn-ea"/>
        </a:defRPr>
      </a:lvl7pPr>
      <a:lvl8pPr marL="10244306" indent="-1006878" algn="l" defTabSz="4030234" rtl="0" fontAlgn="base">
        <a:spcBef>
          <a:spcPct val="20000"/>
        </a:spcBef>
        <a:spcAft>
          <a:spcPct val="0"/>
        </a:spcAft>
        <a:buChar char="»"/>
        <a:defRPr sz="8828">
          <a:solidFill>
            <a:schemeClr val="tx1"/>
          </a:solidFill>
          <a:latin typeface="+mn-lt"/>
          <a:ea typeface="+mn-ea"/>
        </a:defRPr>
      </a:lvl8pPr>
      <a:lvl9pPr marL="10636172" indent="-1006878" algn="l" defTabSz="4030234" rtl="0" fontAlgn="base">
        <a:spcBef>
          <a:spcPct val="20000"/>
        </a:spcBef>
        <a:spcAft>
          <a:spcPct val="0"/>
        </a:spcAft>
        <a:buChar char="»"/>
        <a:defRPr sz="8828">
          <a:solidFill>
            <a:schemeClr val="tx1"/>
          </a:solidFill>
          <a:latin typeface="+mn-lt"/>
          <a:ea typeface="+mn-ea"/>
        </a:defRPr>
      </a:lvl9pPr>
    </p:bodyStyle>
    <p:otherStyle>
      <a:defPPr>
        <a:defRPr lang="en-US"/>
      </a:defPPr>
      <a:lvl1pPr marL="0" algn="l" defTabSz="391866" rtl="0" eaLnBrk="1" latinLnBrk="0" hangingPunct="1">
        <a:defRPr sz="1543" kern="1200">
          <a:solidFill>
            <a:schemeClr val="tx1"/>
          </a:solidFill>
          <a:latin typeface="+mn-lt"/>
          <a:ea typeface="+mn-ea"/>
          <a:cs typeface="+mn-cs"/>
        </a:defRPr>
      </a:lvl1pPr>
      <a:lvl2pPr marL="391866" algn="l" defTabSz="391866" rtl="0" eaLnBrk="1" latinLnBrk="0" hangingPunct="1">
        <a:defRPr sz="1543" kern="1200">
          <a:solidFill>
            <a:schemeClr val="tx1"/>
          </a:solidFill>
          <a:latin typeface="+mn-lt"/>
          <a:ea typeface="+mn-ea"/>
          <a:cs typeface="+mn-cs"/>
        </a:defRPr>
      </a:lvl2pPr>
      <a:lvl3pPr marL="783732" algn="l" defTabSz="391866" rtl="0" eaLnBrk="1" latinLnBrk="0" hangingPunct="1">
        <a:defRPr sz="1543" kern="1200">
          <a:solidFill>
            <a:schemeClr val="tx1"/>
          </a:solidFill>
          <a:latin typeface="+mn-lt"/>
          <a:ea typeface="+mn-ea"/>
          <a:cs typeface="+mn-cs"/>
        </a:defRPr>
      </a:lvl3pPr>
      <a:lvl4pPr marL="1175598" algn="l" defTabSz="391866" rtl="0" eaLnBrk="1" latinLnBrk="0" hangingPunct="1">
        <a:defRPr sz="1543" kern="1200">
          <a:solidFill>
            <a:schemeClr val="tx1"/>
          </a:solidFill>
          <a:latin typeface="+mn-lt"/>
          <a:ea typeface="+mn-ea"/>
          <a:cs typeface="+mn-cs"/>
        </a:defRPr>
      </a:lvl4pPr>
      <a:lvl5pPr marL="1567464" algn="l" defTabSz="391866" rtl="0" eaLnBrk="1" latinLnBrk="0" hangingPunct="1">
        <a:defRPr sz="1543" kern="1200">
          <a:solidFill>
            <a:schemeClr val="tx1"/>
          </a:solidFill>
          <a:latin typeface="+mn-lt"/>
          <a:ea typeface="+mn-ea"/>
          <a:cs typeface="+mn-cs"/>
        </a:defRPr>
      </a:lvl5pPr>
      <a:lvl6pPr marL="1959331" algn="l" defTabSz="391866" rtl="0" eaLnBrk="1" latinLnBrk="0" hangingPunct="1">
        <a:defRPr sz="1543" kern="1200">
          <a:solidFill>
            <a:schemeClr val="tx1"/>
          </a:solidFill>
          <a:latin typeface="+mn-lt"/>
          <a:ea typeface="+mn-ea"/>
          <a:cs typeface="+mn-cs"/>
        </a:defRPr>
      </a:lvl6pPr>
      <a:lvl7pPr marL="2351197" algn="l" defTabSz="391866" rtl="0" eaLnBrk="1" latinLnBrk="0" hangingPunct="1">
        <a:defRPr sz="1543" kern="1200">
          <a:solidFill>
            <a:schemeClr val="tx1"/>
          </a:solidFill>
          <a:latin typeface="+mn-lt"/>
          <a:ea typeface="+mn-ea"/>
          <a:cs typeface="+mn-cs"/>
        </a:defRPr>
      </a:lvl7pPr>
      <a:lvl8pPr marL="2743063" algn="l" defTabSz="391866" rtl="0" eaLnBrk="1" latinLnBrk="0" hangingPunct="1">
        <a:defRPr sz="1543" kern="1200">
          <a:solidFill>
            <a:schemeClr val="tx1"/>
          </a:solidFill>
          <a:latin typeface="+mn-lt"/>
          <a:ea typeface="+mn-ea"/>
          <a:cs typeface="+mn-cs"/>
        </a:defRPr>
      </a:lvl8pPr>
      <a:lvl9pPr marL="3134929" algn="l" defTabSz="391866" rtl="0" eaLnBrk="1" latinLnBrk="0" hangingPunct="1">
        <a:defRPr sz="15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hyperlink" Target="mailto:yzhu3@clemson.edu" TargetMode="External"/><Relationship Id="rId21" Type="http://schemas.openxmlformats.org/officeDocument/2006/relationships/image" Target="../media/image18.png"/><Relationship Id="rId34" Type="http://schemas.openxmlformats.org/officeDocument/2006/relationships/image" Target="../media/image3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2.jpe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1.gif"/><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Text Box 29">
            <a:extLst>
              <a:ext uri="{FF2B5EF4-FFF2-40B4-BE49-F238E27FC236}">
                <a16:creationId xmlns:a16="http://schemas.microsoft.com/office/drawing/2014/main" id="{E42BF44B-9E12-402E-8076-5D8010DD9634}"/>
              </a:ext>
            </a:extLst>
          </p:cNvPr>
          <p:cNvSpPr txBox="1">
            <a:spLocks noChangeArrowheads="1"/>
          </p:cNvSpPr>
          <p:nvPr/>
        </p:nvSpPr>
        <p:spPr bwMode="auto">
          <a:xfrm>
            <a:off x="1045029" y="7777120"/>
            <a:ext cx="15610114" cy="51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0"/>
              </a:spcBef>
              <a:spcAft>
                <a:spcPts val="621"/>
              </a:spcAft>
              <a:buClr>
                <a:srgbClr val="FF0000"/>
              </a:buClr>
              <a:buNone/>
            </a:pPr>
            <a:r>
              <a:rPr lang="en-US" altLang="en-US" sz="2743"/>
              <a:t>										</a:t>
            </a:r>
            <a:endParaRPr lang="en-US" altLang="zh-TW" sz="2571">
              <a:latin typeface="Book Antiqua" panose="02040602050305030304" pitchFamily="18" charset="0"/>
            </a:endParaRPr>
          </a:p>
        </p:txBody>
      </p:sp>
      <p:sp>
        <p:nvSpPr>
          <p:cNvPr id="14344" name="Text Box 29">
            <a:extLst>
              <a:ext uri="{FF2B5EF4-FFF2-40B4-BE49-F238E27FC236}">
                <a16:creationId xmlns:a16="http://schemas.microsoft.com/office/drawing/2014/main" id="{82F74010-2AB6-4107-B38F-FC6C6E618EA7}"/>
              </a:ext>
            </a:extLst>
          </p:cNvPr>
          <p:cNvSpPr txBox="1">
            <a:spLocks noChangeArrowheads="1"/>
          </p:cNvSpPr>
          <p:nvPr/>
        </p:nvSpPr>
        <p:spPr bwMode="auto">
          <a:xfrm>
            <a:off x="1092750" y="4850886"/>
            <a:ext cx="41705700" cy="52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0"/>
              </a:spcBef>
              <a:spcAft>
                <a:spcPts val="621"/>
              </a:spcAft>
              <a:buClr>
                <a:srgbClr val="FF0000"/>
              </a:buClr>
              <a:buNone/>
            </a:pPr>
            <a:r>
              <a:rPr lang="en-US" altLang="en-US" sz="3600" b="1" dirty="0">
                <a:solidFill>
                  <a:srgbClr val="0000FF"/>
                </a:solidFill>
              </a:rPr>
              <a:t>Abstract </a:t>
            </a:r>
            <a:r>
              <a:rPr lang="en-US" altLang="en-US" sz="3200" dirty="0"/>
              <a:t>Earth thermosphere and ionosphere are coupled into a highly complicated dynamic system, absorbing variances from both above and below, which makes the physics process there extremely intricate. This system would exhibit a significant response within an hour to changes in those inputs, as plasma and fluid processes compete to control its temperature, composition, and structure. Former missions had success in the sense of understanding the climatology of the T-I system, while lacking both resolution and certainty to give conclusive knowledge of the short-time variability of the system. The Global-scale Observations of the Limb and Disk (GOLD) mission will for the first time reveal how the T-I system would response to the far more dynamic change from various drivers. In its geostationary orbit, the imaging spectrograph of GOLD has the full capacity the detect the Earth’s emission ranging from 132nm to 162 nm with unprecedented high resolution. Further valuable products can be produced from raw measurements that GOLD perform, of which two variables are critical—</a:t>
            </a:r>
            <a:r>
              <a:rPr lang="en-US" altLang="en-US" sz="3200" dirty="0" err="1"/>
              <a:t>thermospheric</a:t>
            </a:r>
            <a:r>
              <a:rPr lang="en-US" altLang="en-US" sz="3200" dirty="0"/>
              <a:t> temperature and composition near 160 km on the dayside disk on the dayside. And on the night, the peak electron density can be obtained, which will be used to study the evolution of low latitude ionosphere. To exploit the GOLD’s great potential in exploring the space weather, the first step is to visualize the data and validate any possible scientific outcomes, this poster has extensively surveyed the O/N2 ratio as well as temperature on the dayside disk in the spring term of 2019 and found following evidence: On northern hemisphere there exists quasi-wavelike pattern which has tangible relationship with the drivers from low atmosphere, such as gravity wave; And this kind of variance tends to propagate to the terminator. The O/N2 ratio exhibits clear difference between storm period and storm-quiet period, which can be verified by previous research; </a:t>
            </a:r>
            <a:endParaRPr lang="en-US" altLang="en-US" sz="3600" b="1" dirty="0"/>
          </a:p>
          <a:p>
            <a:pPr algn="just" eaLnBrk="1" hangingPunct="1">
              <a:spcBef>
                <a:spcPct val="0"/>
              </a:spcBef>
              <a:spcAft>
                <a:spcPts val="621"/>
              </a:spcAft>
              <a:buClr>
                <a:srgbClr val="FF0000"/>
              </a:buClr>
              <a:buNone/>
            </a:pPr>
            <a:endParaRPr lang="en-US" altLang="en-US" sz="3600" dirty="0"/>
          </a:p>
        </p:txBody>
      </p:sp>
      <p:sp>
        <p:nvSpPr>
          <p:cNvPr id="14345" name="Text Box 4">
            <a:extLst>
              <a:ext uri="{FF2B5EF4-FFF2-40B4-BE49-F238E27FC236}">
                <a16:creationId xmlns:a16="http://schemas.microsoft.com/office/drawing/2014/main" id="{CA3BC839-5427-4A7C-B726-3E393DF87B20}"/>
              </a:ext>
            </a:extLst>
          </p:cNvPr>
          <p:cNvSpPr txBox="1">
            <a:spLocks noChangeArrowheads="1"/>
          </p:cNvSpPr>
          <p:nvPr/>
        </p:nvSpPr>
        <p:spPr bwMode="auto">
          <a:xfrm>
            <a:off x="5070593" y="3009327"/>
            <a:ext cx="32419808" cy="78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6945" tIns="178473" rIns="356945" bIns="178473">
            <a:spAutoFit/>
          </a:bodyPr>
          <a:lstStyle>
            <a:lvl1pPr defTabSz="4164013">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164013">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164013">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defTabSz="4164013">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164013">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16401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16401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16401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164013"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ts val="514"/>
              </a:spcBef>
              <a:buNone/>
            </a:pPr>
            <a:r>
              <a:rPr kumimoji="1" lang="en-US" altLang="ja-JP" sz="2743" b="1" baseline="30000" dirty="0">
                <a:solidFill>
                  <a:srgbClr val="FF0000"/>
                </a:solidFill>
                <a:latin typeface="Book Antiqua" panose="02040602050305030304" pitchFamily="18" charset="0"/>
              </a:rPr>
              <a:t>1</a:t>
            </a:r>
            <a:r>
              <a:rPr kumimoji="1" lang="en-US" altLang="ja-JP" sz="2743" b="1" dirty="0">
                <a:solidFill>
                  <a:srgbClr val="FF0000"/>
                </a:solidFill>
                <a:latin typeface="Book Antiqua" panose="02040602050305030304" pitchFamily="18" charset="0"/>
              </a:rPr>
              <a:t>Department of Physics and Astronomy, Clemson University   </a:t>
            </a:r>
            <a:r>
              <a:rPr kumimoji="1" lang="en-US" altLang="zh-TW" sz="2743" b="1" baseline="30000" dirty="0">
                <a:solidFill>
                  <a:srgbClr val="FF0000"/>
                </a:solidFill>
                <a:latin typeface="Book Antiqua" panose="02040602050305030304" pitchFamily="18" charset="0"/>
              </a:rPr>
              <a:t>2</a:t>
            </a:r>
            <a:r>
              <a:rPr kumimoji="1" lang="en-US" altLang="ja-JP" sz="2743" b="1" dirty="0">
                <a:solidFill>
                  <a:srgbClr val="FF0000"/>
                </a:solidFill>
                <a:latin typeface="Book Antiqua" panose="02040602050305030304" pitchFamily="18" charset="0"/>
              </a:rPr>
              <a:t>Department of Physics , Southern University of Science and Technology; Shenzhen,  China</a:t>
            </a:r>
          </a:p>
        </p:txBody>
      </p:sp>
      <p:sp>
        <p:nvSpPr>
          <p:cNvPr id="14346" name="Rectangle 6">
            <a:extLst>
              <a:ext uri="{FF2B5EF4-FFF2-40B4-BE49-F238E27FC236}">
                <a16:creationId xmlns:a16="http://schemas.microsoft.com/office/drawing/2014/main" id="{3BF6FDF3-5A9F-4719-A679-F70BD3413FDE}"/>
              </a:ext>
            </a:extLst>
          </p:cNvPr>
          <p:cNvSpPr>
            <a:spLocks noChangeArrowheads="1"/>
          </p:cNvSpPr>
          <p:nvPr/>
        </p:nvSpPr>
        <p:spPr bwMode="auto">
          <a:xfrm>
            <a:off x="7184572" y="328507"/>
            <a:ext cx="30697714" cy="1833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kumimoji="1" lang="en-US" altLang="en-US" sz="5657" b="1" dirty="0">
                <a:solidFill>
                  <a:srgbClr val="0400E7"/>
                </a:solidFill>
                <a:latin typeface="Cooper Black" panose="0208090404030B020404" pitchFamily="18" charset="0"/>
              </a:rPr>
              <a:t>The global-scale observations of the limb and disk (GOLD) mission to explore </a:t>
            </a:r>
          </a:p>
          <a:p>
            <a:pPr algn="ctr" eaLnBrk="1" hangingPunct="1">
              <a:spcBef>
                <a:spcPct val="0"/>
              </a:spcBef>
              <a:buFontTx/>
              <a:buNone/>
            </a:pPr>
            <a:r>
              <a:rPr kumimoji="1" lang="en-US" altLang="en-US" sz="5657" b="1" dirty="0">
                <a:solidFill>
                  <a:srgbClr val="0400E7"/>
                </a:solidFill>
                <a:latin typeface="Cooper Black" panose="0208090404030B020404" pitchFamily="18" charset="0"/>
              </a:rPr>
              <a:t>space weather </a:t>
            </a:r>
            <a:r>
              <a:rPr kumimoji="1" lang="en-US" altLang="ja-JP" sz="5657" b="1" dirty="0">
                <a:solidFill>
                  <a:srgbClr val="0400E7"/>
                </a:solidFill>
                <a:latin typeface="Cooper Black" panose="0208090404030B020404" pitchFamily="18" charset="0"/>
              </a:rPr>
              <a:t> </a:t>
            </a:r>
          </a:p>
        </p:txBody>
      </p:sp>
      <p:sp>
        <p:nvSpPr>
          <p:cNvPr id="14347" name="AutoShape 8">
            <a:extLst>
              <a:ext uri="{FF2B5EF4-FFF2-40B4-BE49-F238E27FC236}">
                <a16:creationId xmlns:a16="http://schemas.microsoft.com/office/drawing/2014/main" id="{A424DED7-CC84-4F1F-8AEF-0AA443F810DD}"/>
              </a:ext>
            </a:extLst>
          </p:cNvPr>
          <p:cNvSpPr>
            <a:spLocks noChangeArrowheads="1"/>
          </p:cNvSpPr>
          <p:nvPr/>
        </p:nvSpPr>
        <p:spPr bwMode="auto">
          <a:xfrm>
            <a:off x="966519" y="4576458"/>
            <a:ext cx="42005984" cy="5236970"/>
          </a:xfrm>
          <a:prstGeom prst="roundRect">
            <a:avLst>
              <a:gd name="adj" fmla="val 3602"/>
            </a:avLst>
          </a:prstGeom>
          <a:noFill/>
          <a:ln w="57150">
            <a:solidFill>
              <a:srgbClr val="8601DD"/>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zh-TW" altLang="en-US" sz="2057" dirty="0"/>
          </a:p>
        </p:txBody>
      </p:sp>
      <p:sp>
        <p:nvSpPr>
          <p:cNvPr id="14354" name="Rectangle 5">
            <a:extLst>
              <a:ext uri="{FF2B5EF4-FFF2-40B4-BE49-F238E27FC236}">
                <a16:creationId xmlns:a16="http://schemas.microsoft.com/office/drawing/2014/main" id="{FDAFBC34-6032-4908-B46D-D35E87A8716F}"/>
              </a:ext>
            </a:extLst>
          </p:cNvPr>
          <p:cNvSpPr>
            <a:spLocks noChangeArrowheads="1"/>
          </p:cNvSpPr>
          <p:nvPr/>
        </p:nvSpPr>
        <p:spPr bwMode="auto">
          <a:xfrm>
            <a:off x="0" y="-204447"/>
            <a:ext cx="184731" cy="40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zh-TW" altLang="en-US" sz="2057"/>
          </a:p>
        </p:txBody>
      </p:sp>
      <p:sp>
        <p:nvSpPr>
          <p:cNvPr id="14357" name="TextBox 112">
            <a:extLst>
              <a:ext uri="{FF2B5EF4-FFF2-40B4-BE49-F238E27FC236}">
                <a16:creationId xmlns:a16="http://schemas.microsoft.com/office/drawing/2014/main" id="{7AB6BAA2-68D9-4C8F-865F-89ECEB2B4832}"/>
              </a:ext>
            </a:extLst>
          </p:cNvPr>
          <p:cNvSpPr txBox="1">
            <a:spLocks noChangeArrowheads="1"/>
          </p:cNvSpPr>
          <p:nvPr/>
        </p:nvSpPr>
        <p:spPr bwMode="auto">
          <a:xfrm>
            <a:off x="38960936" y="3009327"/>
            <a:ext cx="4930264" cy="151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kumimoji="1" lang="en-US" altLang="zh-TW" sz="3086" b="1" dirty="0">
                <a:latin typeface="Book Antiqua" panose="02040602050305030304" pitchFamily="18" charset="0"/>
                <a:hlinkClick r:id="rId3"/>
              </a:rPr>
              <a:t>yzhu3@clemson.edu</a:t>
            </a:r>
            <a:endParaRPr kumimoji="1" lang="en-US" altLang="zh-TW" sz="3086" b="1" dirty="0">
              <a:latin typeface="Book Antiqua" panose="02040602050305030304" pitchFamily="18" charset="0"/>
            </a:endParaRPr>
          </a:p>
          <a:p>
            <a:pPr algn="ctr">
              <a:spcBef>
                <a:spcPct val="0"/>
              </a:spcBef>
              <a:buFontTx/>
              <a:buNone/>
            </a:pPr>
            <a:r>
              <a:rPr kumimoji="1" lang="en-US" altLang="zh-TW" sz="3086" b="1" dirty="0" err="1">
                <a:latin typeface="Book Antiqua" panose="02040602050305030304" pitchFamily="18" charset="0"/>
              </a:rPr>
              <a:t>joberhe@g.clemson.edu</a:t>
            </a:r>
            <a:endParaRPr kumimoji="1" lang="en-US" altLang="zh-TW" sz="3086" b="1" dirty="0">
              <a:latin typeface="Book Antiqua" panose="02040602050305030304" pitchFamily="18" charset="0"/>
            </a:endParaRPr>
          </a:p>
          <a:p>
            <a:pPr algn="ctr">
              <a:spcBef>
                <a:spcPct val="0"/>
              </a:spcBef>
              <a:buFontTx/>
              <a:buNone/>
            </a:pPr>
            <a:r>
              <a:rPr kumimoji="1" lang="en-US" altLang="zh-TW" sz="3086" b="1" dirty="0">
                <a:latin typeface="Book Antiqua" panose="02040602050305030304" pitchFamily="18" charset="0"/>
              </a:rPr>
              <a:t>xianl@clemson.edu</a:t>
            </a:r>
            <a:endParaRPr lang="en-US" altLang="en-US" sz="3086" dirty="0"/>
          </a:p>
        </p:txBody>
      </p:sp>
      <p:sp>
        <p:nvSpPr>
          <p:cNvPr id="14412" name="Text Box 97">
            <a:extLst>
              <a:ext uri="{FF2B5EF4-FFF2-40B4-BE49-F238E27FC236}">
                <a16:creationId xmlns:a16="http://schemas.microsoft.com/office/drawing/2014/main" id="{1E433960-4271-42DC-AD96-286D02664466}"/>
              </a:ext>
            </a:extLst>
          </p:cNvPr>
          <p:cNvSpPr txBox="1">
            <a:spLocks noChangeArrowheads="1"/>
          </p:cNvSpPr>
          <p:nvPr/>
        </p:nvSpPr>
        <p:spPr bwMode="auto">
          <a:xfrm>
            <a:off x="1045098" y="18341562"/>
            <a:ext cx="6792686" cy="72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kumimoji="1" lang="en-US" altLang="zh-TW" sz="4114" b="1" dirty="0">
                <a:solidFill>
                  <a:srgbClr val="0000FF"/>
                </a:solidFill>
              </a:rPr>
              <a:t>2. Introduction to GOLD</a:t>
            </a:r>
          </a:p>
        </p:txBody>
      </p:sp>
      <p:sp>
        <p:nvSpPr>
          <p:cNvPr id="107" name="Text Box 13">
            <a:extLst>
              <a:ext uri="{FF2B5EF4-FFF2-40B4-BE49-F238E27FC236}">
                <a16:creationId xmlns:a16="http://schemas.microsoft.com/office/drawing/2014/main" id="{4E497687-CD76-1941-AF3C-9048FEDF2ADD}"/>
              </a:ext>
            </a:extLst>
          </p:cNvPr>
          <p:cNvSpPr txBox="1">
            <a:spLocks noChangeArrowheads="1"/>
          </p:cNvSpPr>
          <p:nvPr/>
        </p:nvSpPr>
        <p:spPr bwMode="auto">
          <a:xfrm>
            <a:off x="952275" y="10010297"/>
            <a:ext cx="13952880" cy="679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636782" indent="-636782" eaLnBrk="1" hangingPunct="1">
              <a:spcAft>
                <a:spcPts val="514"/>
              </a:spcAft>
              <a:buAutoNum type="arabicPeriod"/>
              <a:defRPr/>
            </a:pPr>
            <a:r>
              <a:rPr lang="en-US" sz="4114" b="1" dirty="0">
                <a:solidFill>
                  <a:srgbClr val="0000FF"/>
                </a:solidFill>
              </a:rPr>
              <a:t>Motivation</a:t>
            </a:r>
            <a:endParaRPr lang="en-US" sz="3086" b="1" dirty="0">
              <a:solidFill>
                <a:srgbClr val="0000FF"/>
              </a:solidFill>
            </a:endParaRPr>
          </a:p>
          <a:p>
            <a:pPr eaLnBrk="1" hangingPunct="1">
              <a:defRPr/>
            </a:pPr>
            <a:r>
              <a:rPr lang="en-US" sz="2743" dirty="0"/>
              <a:t>Answer </a:t>
            </a:r>
            <a:r>
              <a:rPr lang="en-US" sz="2743" dirty="0">
                <a:solidFill>
                  <a:srgbClr val="FF0000"/>
                </a:solidFill>
              </a:rPr>
              <a:t>FOUR</a:t>
            </a:r>
            <a:r>
              <a:rPr lang="en-US" sz="2743" dirty="0"/>
              <a:t> major scientific questions</a:t>
            </a:r>
          </a:p>
          <a:p>
            <a:pPr marL="391866" indent="-391866" eaLnBrk="1" hangingPunct="1">
              <a:buFont typeface="Arial" panose="020B0604020202020204" pitchFamily="34" charset="0"/>
              <a:buChar char="•"/>
              <a:defRPr/>
            </a:pPr>
            <a:r>
              <a:rPr lang="en-US" sz="2800" b="1" dirty="0"/>
              <a:t>Question 1 </a:t>
            </a:r>
            <a:r>
              <a:rPr lang="en-US" sz="2800" dirty="0"/>
              <a:t>How do geomagnetic storms alter the temperature and composition structure of the thermosphere?</a:t>
            </a:r>
          </a:p>
          <a:p>
            <a:pPr marL="391866" indent="-391866" eaLnBrk="1" hangingPunct="1">
              <a:buFont typeface="Arial" panose="020B0604020202020204" pitchFamily="34" charset="0"/>
              <a:buChar char="•"/>
              <a:defRPr/>
            </a:pPr>
            <a:r>
              <a:rPr lang="en-US" sz="2800" b="1" dirty="0"/>
              <a:t>Question 2 </a:t>
            </a:r>
            <a:r>
              <a:rPr lang="en-US" sz="2800" dirty="0"/>
              <a:t>What is the global-scale response of the thermosphere to solar extreme- ultraviolet variability? </a:t>
            </a:r>
          </a:p>
          <a:p>
            <a:pPr marL="391866" indent="-391866" eaLnBrk="1" hangingPunct="1">
              <a:buFont typeface="Arial" panose="020B0604020202020204" pitchFamily="34" charset="0"/>
              <a:buChar char="•"/>
              <a:defRPr/>
            </a:pPr>
            <a:r>
              <a:rPr lang="en-US" sz="2800" b="1" dirty="0"/>
              <a:t>Question 3 </a:t>
            </a:r>
            <a:r>
              <a:rPr lang="en-US" sz="2800" dirty="0"/>
              <a:t>How significant are the effects of atmospheric waves and tides propagating from below on the </a:t>
            </a:r>
            <a:r>
              <a:rPr lang="en-US" sz="2800" dirty="0" err="1"/>
              <a:t>thermospheric</a:t>
            </a:r>
            <a:r>
              <a:rPr lang="en-US" sz="2800" dirty="0"/>
              <a:t> temperature structure? </a:t>
            </a:r>
          </a:p>
          <a:p>
            <a:pPr marL="391866" indent="-391866" eaLnBrk="1" hangingPunct="1">
              <a:buFont typeface="Arial" panose="020B0604020202020204" pitchFamily="34" charset="0"/>
              <a:buChar char="•"/>
              <a:defRPr/>
            </a:pPr>
            <a:r>
              <a:rPr lang="en-US" sz="2800" b="1" dirty="0"/>
              <a:t>Question4 </a:t>
            </a:r>
            <a:r>
              <a:rPr lang="en-US" sz="2800" dirty="0"/>
              <a:t>How does the night time equatorial ionosphere influence the formation and evolution of equatorial plasma density irregularities? </a:t>
            </a:r>
          </a:p>
          <a:p>
            <a:pPr marL="391866" indent="-391866" eaLnBrk="1" hangingPunct="1">
              <a:buFont typeface="Arial" panose="020B0604020202020204" pitchFamily="34" charset="0"/>
              <a:buChar char="•"/>
              <a:defRPr/>
            </a:pPr>
            <a:endParaRPr lang="en-US" sz="2800" dirty="0"/>
          </a:p>
          <a:p>
            <a:pPr eaLnBrk="1" hangingPunct="1">
              <a:defRPr/>
            </a:pPr>
            <a:r>
              <a:rPr lang="en-US" sz="2800" dirty="0"/>
              <a:t>Why GOLD is </a:t>
            </a:r>
            <a:r>
              <a:rPr lang="en-US" sz="2800" b="1" dirty="0">
                <a:solidFill>
                  <a:srgbClr val="FF0000"/>
                </a:solidFill>
              </a:rPr>
              <a:t>different</a:t>
            </a:r>
            <a:r>
              <a:rPr lang="en-US" sz="2800" dirty="0"/>
              <a:t>?</a:t>
            </a:r>
          </a:p>
          <a:p>
            <a:pPr marL="391866" indent="-391866" eaLnBrk="1" hangingPunct="1">
              <a:buFont typeface="Arial" panose="020B0604020202020204" pitchFamily="34" charset="0"/>
              <a:buChar char="•"/>
              <a:defRPr/>
            </a:pPr>
            <a:r>
              <a:rPr lang="en-US" sz="2800" dirty="0"/>
              <a:t>For the first time resolve uncertainty of local time and longitude</a:t>
            </a:r>
          </a:p>
          <a:p>
            <a:pPr marL="391866" indent="-391866" eaLnBrk="1" hangingPunct="1">
              <a:buFont typeface="Arial" panose="020B0604020202020204" pitchFamily="34" charset="0"/>
              <a:buChar char="•"/>
              <a:defRPr/>
            </a:pPr>
            <a:r>
              <a:rPr lang="en-US" sz="2743" dirty="0"/>
              <a:t>Provide higher resolution</a:t>
            </a:r>
          </a:p>
          <a:p>
            <a:pPr marL="391866" indent="-391866" eaLnBrk="1" hangingPunct="1">
              <a:buFont typeface="Arial" panose="020B0604020202020204" pitchFamily="34" charset="0"/>
              <a:buChar char="•"/>
              <a:defRPr/>
            </a:pPr>
            <a:r>
              <a:rPr lang="en-US" sz="2743" dirty="0"/>
              <a:t>Contribute to really exploring space weather</a:t>
            </a:r>
          </a:p>
        </p:txBody>
      </p:sp>
      <p:sp>
        <p:nvSpPr>
          <p:cNvPr id="14" name="TextBox 13">
            <a:extLst>
              <a:ext uri="{FF2B5EF4-FFF2-40B4-BE49-F238E27FC236}">
                <a16:creationId xmlns:a16="http://schemas.microsoft.com/office/drawing/2014/main" id="{571325E4-2CDD-4962-AAF9-AC209B6943C5}"/>
              </a:ext>
            </a:extLst>
          </p:cNvPr>
          <p:cNvSpPr txBox="1"/>
          <p:nvPr/>
        </p:nvSpPr>
        <p:spPr>
          <a:xfrm>
            <a:off x="7007794" y="2279622"/>
            <a:ext cx="31135749" cy="672620"/>
          </a:xfrm>
          <a:prstGeom prst="rect">
            <a:avLst/>
          </a:prstGeom>
          <a:noFill/>
        </p:spPr>
        <p:txBody>
          <a:bodyPr wrap="square" rtlCol="0">
            <a:spAutoFit/>
          </a:bodyPr>
          <a:lstStyle/>
          <a:p>
            <a:pPr algn="ctr" eaLnBrk="1" hangingPunct="1">
              <a:spcBef>
                <a:spcPts val="514"/>
              </a:spcBef>
            </a:pPr>
            <a:r>
              <a:rPr kumimoji="1" lang="de-DE" altLang="zh-TW" sz="3771" b="1" dirty="0">
                <a:latin typeface="Book Antiqua" panose="02040602050305030304" pitchFamily="18" charset="0"/>
              </a:rPr>
              <a:t>Y. Zhu</a:t>
            </a:r>
            <a:r>
              <a:rPr kumimoji="1" lang="de-DE" altLang="zh-TW" sz="3771" b="1" baseline="30000" dirty="0">
                <a:latin typeface="Book Antiqua" panose="02040602050305030304" pitchFamily="18" charset="0"/>
              </a:rPr>
              <a:t>2</a:t>
            </a:r>
            <a:r>
              <a:rPr kumimoji="1" lang="de-DE" altLang="zh-TW" sz="3771" b="1" dirty="0">
                <a:latin typeface="Book Antiqua" panose="02040602050305030304" pitchFamily="18" charset="0"/>
              </a:rPr>
              <a:t>, Visiting Undergraduate; J. Oberheide</a:t>
            </a:r>
            <a:r>
              <a:rPr kumimoji="1" lang="de-DE" altLang="zh-TW" sz="3771" b="1" baseline="30000" dirty="0">
                <a:latin typeface="Book Antiqua" panose="02040602050305030304" pitchFamily="18" charset="0"/>
              </a:rPr>
              <a:t>1</a:t>
            </a:r>
            <a:r>
              <a:rPr kumimoji="1" lang="en-US" altLang="zh-TW" sz="3771" b="1" dirty="0">
                <a:latin typeface="Book Antiqua" panose="02040602050305030304" pitchFamily="18" charset="0"/>
              </a:rPr>
              <a:t>,</a:t>
            </a:r>
            <a:r>
              <a:rPr kumimoji="1" lang="zh-CN" altLang="en-US" sz="3771" b="1" dirty="0">
                <a:latin typeface="Book Antiqua" panose="02040602050305030304" pitchFamily="18" charset="0"/>
              </a:rPr>
              <a:t> </a:t>
            </a:r>
            <a:r>
              <a:rPr kumimoji="1" lang="en-US" altLang="zh-CN" sz="3771" b="1" dirty="0">
                <a:latin typeface="Book Antiqua" panose="02040602050305030304" pitchFamily="18" charset="0"/>
              </a:rPr>
              <a:t>Professor</a:t>
            </a:r>
            <a:r>
              <a:rPr kumimoji="1" lang="de-DE" altLang="zh-TW" sz="3771" b="1" dirty="0">
                <a:latin typeface="Book Antiqua" panose="02040602050305030304" pitchFamily="18" charset="0"/>
              </a:rPr>
              <a:t>; X. Lu</a:t>
            </a:r>
            <a:r>
              <a:rPr kumimoji="1" lang="de-DE" altLang="zh-TW" sz="4000" b="1" baseline="30000" dirty="0">
                <a:latin typeface="Book Antiqua" panose="02040602050305030304" pitchFamily="18" charset="0"/>
              </a:rPr>
              <a:t>1</a:t>
            </a:r>
            <a:r>
              <a:rPr kumimoji="1" lang="de-DE" altLang="zh-TW" sz="3771" b="1" dirty="0">
                <a:latin typeface="Book Antiqua" panose="02040602050305030304" pitchFamily="18" charset="0"/>
              </a:rPr>
              <a:t>, Professor</a:t>
            </a:r>
            <a:endParaRPr kumimoji="1" lang="en-US" altLang="zh-TW" sz="3771" b="1" dirty="0">
              <a:latin typeface="Book Antiqua" panose="02040602050305030304" pitchFamily="18" charset="0"/>
            </a:endParaRPr>
          </a:p>
        </p:txBody>
      </p:sp>
      <p:sp>
        <p:nvSpPr>
          <p:cNvPr id="9" name="TextBox 8">
            <a:extLst>
              <a:ext uri="{FF2B5EF4-FFF2-40B4-BE49-F238E27FC236}">
                <a16:creationId xmlns:a16="http://schemas.microsoft.com/office/drawing/2014/main" id="{BF2DADE0-5931-4C9D-8C78-0FE5A677B34C}"/>
              </a:ext>
            </a:extLst>
          </p:cNvPr>
          <p:cNvSpPr txBox="1"/>
          <p:nvPr/>
        </p:nvSpPr>
        <p:spPr>
          <a:xfrm>
            <a:off x="1039046" y="19289887"/>
            <a:ext cx="14173290" cy="8769580"/>
          </a:xfrm>
          <a:prstGeom prst="rect">
            <a:avLst/>
          </a:prstGeom>
          <a:noFill/>
        </p:spPr>
        <p:txBody>
          <a:bodyPr wrap="square" rtlCol="0">
            <a:spAutoFit/>
          </a:bodyPr>
          <a:lstStyle/>
          <a:p>
            <a:pPr eaLnBrk="1" hangingPunct="1">
              <a:spcAft>
                <a:spcPts val="1029"/>
              </a:spcAft>
            </a:pPr>
            <a:r>
              <a:rPr lang="en-US" altLang="en-US" sz="2743" b="1" dirty="0">
                <a:solidFill>
                  <a:srgbClr val="0000FF"/>
                </a:solidFill>
              </a:rPr>
              <a:t>2.1 A </a:t>
            </a:r>
            <a:r>
              <a:rPr lang="en-US" altLang="en-US" sz="2743" b="1" dirty="0">
                <a:solidFill>
                  <a:srgbClr val="FF0000"/>
                </a:solidFill>
              </a:rPr>
              <a:t>geostationary</a:t>
            </a:r>
            <a:r>
              <a:rPr lang="en-US" altLang="en-US" sz="2743" b="1" dirty="0">
                <a:solidFill>
                  <a:srgbClr val="0000FF"/>
                </a:solidFill>
              </a:rPr>
              <a:t> orbit</a:t>
            </a:r>
          </a:p>
          <a:p>
            <a:pPr marL="457200" indent="-457200" eaLnBrk="1" hangingPunct="1">
              <a:spcAft>
                <a:spcPts val="1029"/>
              </a:spcAft>
              <a:buFont typeface="Arial" charset="0"/>
              <a:buChar char="•"/>
            </a:pPr>
            <a:r>
              <a:rPr lang="en-US" altLang="en-US" sz="2800" dirty="0"/>
              <a:t>As a payload the SES-14</a:t>
            </a:r>
          </a:p>
          <a:p>
            <a:pPr marL="457200" indent="-457200" eaLnBrk="1" hangingPunct="1">
              <a:spcAft>
                <a:spcPts val="1029"/>
              </a:spcAft>
              <a:buFont typeface="Arial" charset="0"/>
              <a:buChar char="•"/>
            </a:pPr>
            <a:r>
              <a:rPr lang="en-US" altLang="en-US" sz="2800" dirty="0"/>
              <a:t>Nadir at </a:t>
            </a:r>
            <a:r>
              <a:rPr lang="pl-PL" altLang="en-US" sz="2800" dirty="0"/>
              <a:t>47.5° W </a:t>
            </a:r>
          </a:p>
          <a:p>
            <a:pPr eaLnBrk="1" hangingPunct="1">
              <a:spcAft>
                <a:spcPts val="1029"/>
              </a:spcAft>
            </a:pPr>
            <a:r>
              <a:rPr lang="pl-PL" altLang="en-US" sz="2743" b="1" dirty="0">
                <a:solidFill>
                  <a:srgbClr val="0000FF"/>
                </a:solidFill>
              </a:rPr>
              <a:t>2.2 The </a:t>
            </a:r>
            <a:r>
              <a:rPr lang="pl-PL" altLang="en-US" sz="2743" b="1" dirty="0" err="1">
                <a:solidFill>
                  <a:srgbClr val="FF0000"/>
                </a:solidFill>
              </a:rPr>
              <a:t>mechanism</a:t>
            </a:r>
            <a:r>
              <a:rPr lang="pl-PL" altLang="en-US" sz="2743" b="1" dirty="0">
                <a:solidFill>
                  <a:srgbClr val="0000FF"/>
                </a:solidFill>
              </a:rPr>
              <a:t> of one </a:t>
            </a:r>
            <a:r>
              <a:rPr lang="pl-PL" altLang="en-US" sz="2743" b="1" dirty="0" err="1">
                <a:solidFill>
                  <a:srgbClr val="0000FF"/>
                </a:solidFill>
              </a:rPr>
              <a:t>scan</a:t>
            </a:r>
            <a:endParaRPr lang="pl-PL" altLang="en-US" sz="2743" b="1" dirty="0">
              <a:solidFill>
                <a:srgbClr val="0000FF"/>
              </a:solidFill>
            </a:endParaRPr>
          </a:p>
          <a:p>
            <a:pPr marL="457200" indent="-457200" eaLnBrk="1" hangingPunct="1">
              <a:spcAft>
                <a:spcPts val="1029"/>
              </a:spcAft>
              <a:buFont typeface="Arial" charset="0"/>
              <a:buChar char="•"/>
            </a:pPr>
            <a:r>
              <a:rPr lang="pl-PL" altLang="en-US" sz="2743" dirty="0"/>
              <a:t>A </a:t>
            </a:r>
            <a:r>
              <a:rPr lang="pl-PL" altLang="en-US" sz="2743" dirty="0" err="1"/>
              <a:t>slit</a:t>
            </a:r>
            <a:r>
              <a:rPr lang="pl-PL" altLang="en-US" sz="2743" dirty="0"/>
              <a:t> with </a:t>
            </a:r>
            <a:r>
              <a:rPr lang="pl-PL" altLang="en-US" sz="2743" dirty="0" err="1"/>
              <a:t>holes</a:t>
            </a:r>
            <a:r>
              <a:rPr lang="pl-PL" altLang="en-US" sz="2743" dirty="0"/>
              <a:t> </a:t>
            </a:r>
            <a:r>
              <a:rPr lang="pl-PL" altLang="en-US" sz="2743" dirty="0" err="1"/>
              <a:t>along</a:t>
            </a:r>
            <a:r>
              <a:rPr lang="pl-PL" altLang="en-US" sz="2743" dirty="0"/>
              <a:t> </a:t>
            </a:r>
            <a:r>
              <a:rPr lang="pl-PL" altLang="en-US" sz="2743" dirty="0" err="1"/>
              <a:t>its</a:t>
            </a:r>
            <a:r>
              <a:rPr lang="pl-PL" altLang="en-US" sz="2743" dirty="0"/>
              <a:t> </a:t>
            </a:r>
            <a:r>
              <a:rPr lang="pl-PL" altLang="en-US" sz="2743" dirty="0" err="1"/>
              <a:t>length</a:t>
            </a:r>
            <a:endParaRPr lang="pl-PL" altLang="en-US" sz="2743" dirty="0"/>
          </a:p>
          <a:p>
            <a:pPr marL="457200" indent="-457200" eaLnBrk="1" hangingPunct="1">
              <a:spcAft>
                <a:spcPts val="1029"/>
              </a:spcAft>
              <a:buFont typeface="Arial" charset="0"/>
              <a:buChar char="•"/>
            </a:pPr>
            <a:r>
              <a:rPr lang="pl-PL" altLang="en-US" sz="2743" dirty="0" err="1"/>
              <a:t>Slit</a:t>
            </a:r>
            <a:r>
              <a:rPr lang="pl-PL" altLang="en-US" sz="2743" dirty="0"/>
              <a:t> </a:t>
            </a:r>
            <a:r>
              <a:rPr lang="pl-PL" altLang="en-US" sz="2743" dirty="0" err="1"/>
              <a:t>tilts</a:t>
            </a:r>
            <a:r>
              <a:rPr lang="pl-PL" altLang="en-US" sz="2743" dirty="0"/>
              <a:t> to </a:t>
            </a:r>
            <a:r>
              <a:rPr lang="pl-PL" altLang="en-US" sz="2743" dirty="0" err="1"/>
              <a:t>scan</a:t>
            </a:r>
            <a:r>
              <a:rPr lang="pl-PL" altLang="en-US" sz="2743" dirty="0"/>
              <a:t> </a:t>
            </a:r>
            <a:r>
              <a:rPr lang="pl-PL" altLang="en-US" sz="2743" dirty="0" err="1"/>
              <a:t>either</a:t>
            </a:r>
            <a:r>
              <a:rPr lang="pl-PL" altLang="en-US" sz="2743" dirty="0"/>
              <a:t> </a:t>
            </a:r>
            <a:r>
              <a:rPr lang="pl-PL" altLang="en-US" sz="2743" dirty="0" err="1"/>
              <a:t>hemisphere</a:t>
            </a:r>
            <a:endParaRPr lang="pl-PL" altLang="en-US" sz="2743" dirty="0"/>
          </a:p>
          <a:p>
            <a:pPr marL="457200" indent="-457200" eaLnBrk="1" hangingPunct="1">
              <a:spcAft>
                <a:spcPts val="1029"/>
              </a:spcAft>
              <a:buFont typeface="Arial" charset="0"/>
              <a:buChar char="•"/>
            </a:pPr>
            <a:endParaRPr lang="pl-PL" altLang="en-US" sz="2743" b="1" dirty="0">
              <a:solidFill>
                <a:srgbClr val="0000FF"/>
              </a:solidFill>
            </a:endParaRPr>
          </a:p>
          <a:p>
            <a:pPr marL="457200" indent="-457200" eaLnBrk="1" hangingPunct="1">
              <a:spcAft>
                <a:spcPts val="1029"/>
              </a:spcAft>
              <a:buFont typeface="Arial" charset="0"/>
              <a:buChar char="•"/>
            </a:pPr>
            <a:endParaRPr lang="pl-PL" altLang="en-US" sz="2743" b="1" dirty="0">
              <a:solidFill>
                <a:srgbClr val="0000FF"/>
              </a:solidFill>
            </a:endParaRPr>
          </a:p>
          <a:p>
            <a:pPr marL="457200" indent="-457200" eaLnBrk="1" hangingPunct="1">
              <a:spcAft>
                <a:spcPts val="1029"/>
              </a:spcAft>
              <a:buFont typeface="Arial" charset="0"/>
              <a:buChar char="•"/>
            </a:pPr>
            <a:endParaRPr lang="pl-PL" altLang="en-US" sz="2743" b="1" dirty="0">
              <a:solidFill>
                <a:srgbClr val="0000FF"/>
              </a:solidFill>
            </a:endParaRPr>
          </a:p>
          <a:p>
            <a:pPr marL="457200" indent="-457200" eaLnBrk="1" hangingPunct="1">
              <a:spcAft>
                <a:spcPts val="1029"/>
              </a:spcAft>
              <a:buFont typeface="Arial" charset="0"/>
              <a:buChar char="•"/>
            </a:pPr>
            <a:endParaRPr lang="pl-PL" altLang="en-US" sz="2743" b="1" dirty="0">
              <a:solidFill>
                <a:srgbClr val="0000FF"/>
              </a:solidFill>
            </a:endParaRPr>
          </a:p>
          <a:p>
            <a:pPr marL="457200" indent="-457200" eaLnBrk="1" hangingPunct="1">
              <a:spcAft>
                <a:spcPts val="1029"/>
              </a:spcAft>
              <a:buFont typeface="Arial" charset="0"/>
              <a:buChar char="•"/>
            </a:pPr>
            <a:endParaRPr lang="pl-PL" altLang="en-US" sz="2743" b="1" dirty="0">
              <a:solidFill>
                <a:srgbClr val="0000FF"/>
              </a:solidFill>
            </a:endParaRPr>
          </a:p>
          <a:p>
            <a:pPr eaLnBrk="1" hangingPunct="1">
              <a:spcAft>
                <a:spcPts val="1029"/>
              </a:spcAft>
            </a:pPr>
            <a:endParaRPr lang="pl-PL" altLang="en-US" sz="2743" b="1" dirty="0">
              <a:solidFill>
                <a:srgbClr val="0000FF"/>
              </a:solidFill>
            </a:endParaRPr>
          </a:p>
          <a:p>
            <a:pPr eaLnBrk="1" hangingPunct="1">
              <a:spcAft>
                <a:spcPts val="1029"/>
              </a:spcAft>
            </a:pPr>
            <a:r>
              <a:rPr lang="pl-PL" altLang="en-US" sz="2743" b="1" dirty="0">
                <a:solidFill>
                  <a:srgbClr val="0000FF"/>
                </a:solidFill>
              </a:rPr>
              <a:t>2.3 </a:t>
            </a:r>
            <a:r>
              <a:rPr lang="pl-PL" altLang="en-US" sz="2743" b="1" dirty="0" err="1">
                <a:solidFill>
                  <a:srgbClr val="FF0000"/>
                </a:solidFill>
              </a:rPr>
              <a:t>Nominal</a:t>
            </a:r>
            <a:r>
              <a:rPr lang="pl-PL" altLang="en-US" sz="2743" b="1" dirty="0">
                <a:solidFill>
                  <a:srgbClr val="FF0000"/>
                </a:solidFill>
              </a:rPr>
              <a:t> one </a:t>
            </a:r>
            <a:r>
              <a:rPr lang="pl-PL" altLang="en-US" sz="2743" b="1" dirty="0" err="1">
                <a:solidFill>
                  <a:srgbClr val="FF0000"/>
                </a:solidFill>
              </a:rPr>
              <a:t>day</a:t>
            </a:r>
            <a:r>
              <a:rPr lang="pl-PL" altLang="en-US" sz="2743" b="1" dirty="0">
                <a:solidFill>
                  <a:srgbClr val="FF0000"/>
                </a:solidFill>
              </a:rPr>
              <a:t> </a:t>
            </a:r>
            <a:r>
              <a:rPr lang="pl-PL" altLang="en-US" sz="2743" b="1" dirty="0" err="1">
                <a:solidFill>
                  <a:srgbClr val="FF0000"/>
                </a:solidFill>
              </a:rPr>
              <a:t>scan</a:t>
            </a:r>
            <a:r>
              <a:rPr lang="pl-PL" altLang="en-US" sz="2743" b="1" dirty="0">
                <a:solidFill>
                  <a:srgbClr val="FF0000"/>
                </a:solidFill>
              </a:rPr>
              <a:t> </a:t>
            </a:r>
          </a:p>
          <a:p>
            <a:pPr marL="457200" indent="-457200" eaLnBrk="1" hangingPunct="1">
              <a:spcAft>
                <a:spcPts val="1029"/>
              </a:spcAft>
              <a:buFont typeface="Arial" charset="0"/>
              <a:buChar char="•"/>
            </a:pPr>
            <a:r>
              <a:rPr lang="pl-PL" altLang="en-US" sz="2743" b="1" dirty="0">
                <a:solidFill>
                  <a:srgbClr val="FF0000"/>
                </a:solidFill>
              </a:rPr>
              <a:t>Three </a:t>
            </a:r>
            <a:r>
              <a:rPr lang="pl-PL" altLang="en-US" sz="2743" b="1" dirty="0" err="1">
                <a:solidFill>
                  <a:srgbClr val="FF0000"/>
                </a:solidFill>
              </a:rPr>
              <a:t>types</a:t>
            </a:r>
            <a:r>
              <a:rPr lang="pl-PL" altLang="en-US" sz="2743" b="1" dirty="0">
                <a:solidFill>
                  <a:srgbClr val="FF0000"/>
                </a:solidFill>
              </a:rPr>
              <a:t> </a:t>
            </a:r>
            <a:r>
              <a:rPr lang="pl-PL" altLang="en-US" sz="2743" b="1" dirty="0">
                <a:solidFill>
                  <a:srgbClr val="0000FF"/>
                </a:solidFill>
              </a:rPr>
              <a:t>of </a:t>
            </a:r>
            <a:r>
              <a:rPr lang="pl-PL" altLang="en-US" sz="2743" b="1" dirty="0" err="1">
                <a:solidFill>
                  <a:srgbClr val="0000FF"/>
                </a:solidFill>
              </a:rPr>
              <a:t>scan</a:t>
            </a:r>
            <a:r>
              <a:rPr lang="pl-PL" altLang="en-US" sz="2743" b="1" dirty="0">
                <a:solidFill>
                  <a:srgbClr val="0000FF"/>
                </a:solidFill>
              </a:rPr>
              <a:t>: </a:t>
            </a:r>
            <a:r>
              <a:rPr lang="pl-PL" altLang="en-US" sz="2743" b="1" dirty="0" err="1">
                <a:solidFill>
                  <a:srgbClr val="0000FF"/>
                </a:solidFill>
              </a:rPr>
              <a:t>diskscan</a:t>
            </a:r>
            <a:r>
              <a:rPr lang="pl-PL" altLang="en-US" sz="2743" b="1" dirty="0">
                <a:solidFill>
                  <a:srgbClr val="0000FF"/>
                </a:solidFill>
              </a:rPr>
              <a:t>(</a:t>
            </a:r>
            <a:r>
              <a:rPr lang="pl-PL" altLang="en-US" sz="2743" b="1" dirty="0" err="1">
                <a:solidFill>
                  <a:srgbClr val="0000FF"/>
                </a:solidFill>
              </a:rPr>
              <a:t>dayside</a:t>
            </a:r>
            <a:r>
              <a:rPr lang="pl-PL" altLang="en-US" sz="2743" b="1" dirty="0">
                <a:solidFill>
                  <a:srgbClr val="0000FF"/>
                </a:solidFill>
              </a:rPr>
              <a:t> and </a:t>
            </a:r>
            <a:r>
              <a:rPr lang="pl-PL" altLang="en-US" sz="2743" b="1" dirty="0" err="1">
                <a:solidFill>
                  <a:srgbClr val="0000FF"/>
                </a:solidFill>
              </a:rPr>
              <a:t>nightside</a:t>
            </a:r>
            <a:r>
              <a:rPr lang="pl-PL" altLang="en-US" sz="2743" b="1" dirty="0">
                <a:solidFill>
                  <a:srgbClr val="0000FF"/>
                </a:solidFill>
              </a:rPr>
              <a:t>); limb </a:t>
            </a:r>
            <a:r>
              <a:rPr lang="pl-PL" altLang="en-US" sz="2743" b="1" dirty="0" err="1">
                <a:solidFill>
                  <a:srgbClr val="0000FF"/>
                </a:solidFill>
              </a:rPr>
              <a:t>scan</a:t>
            </a:r>
            <a:r>
              <a:rPr lang="pl-PL" altLang="en-US" sz="2743" b="1" dirty="0">
                <a:solidFill>
                  <a:srgbClr val="0000FF"/>
                </a:solidFill>
              </a:rPr>
              <a:t>; </a:t>
            </a:r>
            <a:r>
              <a:rPr lang="pl-PL" altLang="en-US" sz="2743" b="1" dirty="0" err="1">
                <a:solidFill>
                  <a:srgbClr val="0000FF"/>
                </a:solidFill>
              </a:rPr>
              <a:t>occultation</a:t>
            </a:r>
            <a:r>
              <a:rPr lang="pl-PL" altLang="en-US" sz="2743" b="1" dirty="0">
                <a:solidFill>
                  <a:srgbClr val="0000FF"/>
                </a:solidFill>
              </a:rPr>
              <a:t> </a:t>
            </a:r>
          </a:p>
          <a:p>
            <a:pPr marL="457200" indent="-457200" eaLnBrk="1" hangingPunct="1">
              <a:spcAft>
                <a:spcPts val="1029"/>
              </a:spcAft>
              <a:buFont typeface="Arial" charset="0"/>
              <a:buChar char="•"/>
            </a:pPr>
            <a:endParaRPr lang="pl-PL" altLang="en-US" sz="2743" b="1" dirty="0">
              <a:solidFill>
                <a:srgbClr val="0000FF"/>
              </a:solidFill>
            </a:endParaRPr>
          </a:p>
          <a:p>
            <a:pPr marL="457200" indent="-457200" eaLnBrk="1" hangingPunct="1">
              <a:spcAft>
                <a:spcPts val="1029"/>
              </a:spcAft>
              <a:buFont typeface="Arial" charset="0"/>
              <a:buChar char="•"/>
            </a:pPr>
            <a:endParaRPr lang="en-US" altLang="en-US" sz="2743" b="1" dirty="0">
              <a:solidFill>
                <a:srgbClr val="0000FF"/>
              </a:solidFill>
            </a:endParaRPr>
          </a:p>
        </p:txBody>
      </p:sp>
      <p:pic>
        <p:nvPicPr>
          <p:cNvPr id="15" name="Picture 14">
            <a:extLst>
              <a:ext uri="{FF2B5EF4-FFF2-40B4-BE49-F238E27FC236}">
                <a16:creationId xmlns:a16="http://schemas.microsoft.com/office/drawing/2014/main" id="{E355D9B3-D6DE-464C-AC44-032FAA71837E}"/>
              </a:ext>
            </a:extLst>
          </p:cNvPr>
          <p:cNvPicPr>
            <a:picLocks noChangeAspect="1"/>
          </p:cNvPicPr>
          <p:nvPr/>
        </p:nvPicPr>
        <p:blipFill rotWithShape="1">
          <a:blip r:embed="rId4"/>
          <a:srcRect l="18166" t="8597" r="13501" b="11913"/>
          <a:stretch/>
        </p:blipFill>
        <p:spPr>
          <a:xfrm>
            <a:off x="40611708" y="5380"/>
            <a:ext cx="3279492" cy="2861180"/>
          </a:xfrm>
          <a:prstGeom prst="rect">
            <a:avLst/>
          </a:prstGeom>
        </p:spPr>
      </p:pic>
      <p:sp>
        <p:nvSpPr>
          <p:cNvPr id="17" name="TextBox 16">
            <a:extLst>
              <a:ext uri="{FF2B5EF4-FFF2-40B4-BE49-F238E27FC236}">
                <a16:creationId xmlns:a16="http://schemas.microsoft.com/office/drawing/2014/main" id="{004CB427-97BC-D049-BE86-29BADDD1F2A8}"/>
              </a:ext>
            </a:extLst>
          </p:cNvPr>
          <p:cNvSpPr txBox="1"/>
          <p:nvPr/>
        </p:nvSpPr>
        <p:spPr>
          <a:xfrm>
            <a:off x="16543416" y="20431285"/>
            <a:ext cx="5056595" cy="369332"/>
          </a:xfrm>
          <a:prstGeom prst="rect">
            <a:avLst/>
          </a:prstGeom>
          <a:noFill/>
        </p:spPr>
        <p:txBody>
          <a:bodyPr wrap="square" rtlCol="0">
            <a:spAutoFit/>
          </a:bodyPr>
          <a:lstStyle/>
          <a:p>
            <a:r>
              <a:rPr lang="en-US" altLang="zh-CN" sz="1800" b="1" dirty="0">
                <a:solidFill>
                  <a:srgbClr val="7030A0"/>
                </a:solidFill>
              </a:rPr>
              <a:t>Fig6.On the dayside disk</a:t>
            </a:r>
            <a:endParaRPr lang="en-US" sz="1800" b="1" dirty="0">
              <a:solidFill>
                <a:srgbClr val="7030A0"/>
              </a:solidFill>
            </a:endParaRPr>
          </a:p>
        </p:txBody>
      </p:sp>
      <p:pic>
        <p:nvPicPr>
          <p:cNvPr id="1026" name="Picture 2" descr="clemson university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546" y="637946"/>
            <a:ext cx="2581556" cy="25815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stretch>
            <a:fillRect/>
          </a:stretch>
        </p:blipFill>
        <p:spPr>
          <a:xfrm>
            <a:off x="3254097" y="1129004"/>
            <a:ext cx="4069728" cy="1823238"/>
          </a:xfrm>
          <a:prstGeom prst="rect">
            <a:avLst/>
          </a:prstGeom>
        </p:spPr>
      </p:pic>
      <p:sp>
        <p:nvSpPr>
          <p:cNvPr id="79" name="Text Box 97">
            <a:extLst>
              <a:ext uri="{FF2B5EF4-FFF2-40B4-BE49-F238E27FC236}">
                <a16:creationId xmlns:a16="http://schemas.microsoft.com/office/drawing/2014/main" id="{C06C1537-64D4-4A4F-8B9B-B937706A0E73}"/>
              </a:ext>
            </a:extLst>
          </p:cNvPr>
          <p:cNvSpPr txBox="1">
            <a:spLocks noChangeArrowheads="1"/>
          </p:cNvSpPr>
          <p:nvPr/>
        </p:nvSpPr>
        <p:spPr bwMode="auto">
          <a:xfrm>
            <a:off x="16571327" y="9783690"/>
            <a:ext cx="13258800" cy="985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kumimoji="1" lang="en-US" altLang="zh-TW" sz="4114" b="1" dirty="0">
                <a:solidFill>
                  <a:srgbClr val="0000FF"/>
                </a:solidFill>
              </a:rPr>
              <a:t>3. The GOLD data products </a:t>
            </a:r>
          </a:p>
          <a:p>
            <a:pPr eaLnBrk="1" hangingPunct="1">
              <a:spcBef>
                <a:spcPct val="0"/>
              </a:spcBef>
              <a:buFontTx/>
              <a:buNone/>
            </a:pPr>
            <a:endParaRPr kumimoji="1" lang="en-US" altLang="zh-TW" sz="1800" b="1" dirty="0">
              <a:solidFill>
                <a:srgbClr val="0000FF"/>
              </a:solidFill>
            </a:endParaRPr>
          </a:p>
          <a:p>
            <a:pPr eaLnBrk="1" hangingPunct="1">
              <a:spcBef>
                <a:spcPct val="0"/>
              </a:spcBef>
              <a:buFontTx/>
              <a:buNone/>
            </a:pPr>
            <a:r>
              <a:rPr kumimoji="1" lang="zh-CN" altLang="en-US" sz="3086" b="1" dirty="0">
                <a:solidFill>
                  <a:srgbClr val="0000FF"/>
                </a:solidFill>
              </a:rPr>
              <a:t> </a:t>
            </a:r>
            <a:r>
              <a:rPr kumimoji="1" lang="en-US" altLang="zh-TW" sz="3086" b="1" dirty="0">
                <a:solidFill>
                  <a:srgbClr val="0000FF"/>
                </a:solidFill>
              </a:rPr>
              <a:t>3.1 </a:t>
            </a:r>
            <a:r>
              <a:rPr kumimoji="1" lang="en-US" altLang="zh-TW" sz="3086" b="1" dirty="0">
                <a:solidFill>
                  <a:srgbClr val="FF0000"/>
                </a:solidFill>
              </a:rPr>
              <a:t>level 1C data</a:t>
            </a:r>
          </a:p>
          <a:p>
            <a:pPr marL="457200" indent="-457200" eaLnBrk="1" hangingPunct="1">
              <a:spcBef>
                <a:spcPct val="0"/>
              </a:spcBef>
            </a:pPr>
            <a:r>
              <a:rPr kumimoji="1" lang="en-US" altLang="zh-TW" sz="2800" dirty="0"/>
              <a:t>binned spectrum for each grid</a:t>
            </a:r>
          </a:p>
          <a:p>
            <a:pPr eaLnBrk="1" hangingPunct="1">
              <a:spcBef>
                <a:spcPct val="0"/>
              </a:spcBef>
              <a:buNone/>
            </a:pPr>
            <a:r>
              <a:rPr kumimoji="1" lang="en-US" altLang="zh-TW" sz="3086" b="1" dirty="0">
                <a:solidFill>
                  <a:srgbClr val="0000FF"/>
                </a:solidFill>
              </a:rPr>
              <a:t> 3.2 </a:t>
            </a:r>
            <a:r>
              <a:rPr kumimoji="1" lang="en-US" altLang="zh-TW" sz="3086" b="1" dirty="0">
                <a:solidFill>
                  <a:srgbClr val="FF0000"/>
                </a:solidFill>
              </a:rPr>
              <a:t>level 2 data and algorithm</a:t>
            </a:r>
          </a:p>
          <a:p>
            <a:pPr eaLnBrk="1" hangingPunct="1">
              <a:spcBef>
                <a:spcPct val="0"/>
              </a:spcBef>
              <a:buNone/>
            </a:pPr>
            <a:r>
              <a:rPr kumimoji="1" lang="en-US" altLang="zh-TW" sz="2800" b="1" i="1" dirty="0">
                <a:solidFill>
                  <a:srgbClr val="00B0F0"/>
                </a:solidFill>
              </a:rPr>
              <a:t>On the dayside(at</a:t>
            </a:r>
            <a:r>
              <a:rPr kumimoji="1" lang="en-US" altLang="zh-TW" sz="2800" dirty="0"/>
              <a:t> </a:t>
            </a:r>
            <a:r>
              <a:rPr kumimoji="1" lang="en-US" altLang="zh-TW" sz="2800" b="1" i="1" dirty="0">
                <a:solidFill>
                  <a:srgbClr val="00B0F0"/>
                </a:solidFill>
              </a:rPr>
              <a:t>the ~150km altitude) </a:t>
            </a:r>
          </a:p>
          <a:p>
            <a:pPr marL="457200" indent="-457200" eaLnBrk="1" hangingPunct="1">
              <a:spcBef>
                <a:spcPct val="0"/>
              </a:spcBef>
            </a:pPr>
            <a:r>
              <a:rPr kumimoji="1" lang="en-US" altLang="zh-TW" sz="2800" dirty="0"/>
              <a:t>Temperature (</a:t>
            </a:r>
            <a:r>
              <a:rPr kumimoji="1" lang="en-US" altLang="zh-TW" sz="2800" dirty="0" err="1">
                <a:solidFill>
                  <a:srgbClr val="FFC000"/>
                </a:solidFill>
              </a:rPr>
              <a:t>Tdisk</a:t>
            </a:r>
            <a:r>
              <a:rPr kumimoji="1" lang="en-US" altLang="zh-TW" sz="2800" dirty="0"/>
              <a:t>) --</a:t>
            </a:r>
            <a:r>
              <a:rPr kumimoji="1" lang="en-US" altLang="zh-CN" sz="2800" dirty="0"/>
              <a:t>from LBH band structure</a:t>
            </a:r>
            <a:endParaRPr kumimoji="1" lang="en-US" altLang="zh-TW" sz="2800" dirty="0"/>
          </a:p>
          <a:p>
            <a:pPr marL="457200" indent="-457200" eaLnBrk="1" hangingPunct="1">
              <a:spcBef>
                <a:spcPct val="0"/>
              </a:spcBef>
            </a:pPr>
            <a:r>
              <a:rPr kumimoji="1" lang="en-US" altLang="zh-TW" sz="2800" dirty="0"/>
              <a:t>O to N2 density ratio(</a:t>
            </a:r>
            <a:r>
              <a:rPr kumimoji="1" lang="en-US" altLang="zh-TW" sz="2800" dirty="0">
                <a:solidFill>
                  <a:srgbClr val="FFC000"/>
                </a:solidFill>
              </a:rPr>
              <a:t>O/N2</a:t>
            </a:r>
            <a:r>
              <a:rPr kumimoji="1" lang="en-US" altLang="zh-TW" sz="2800" dirty="0"/>
              <a:t>) --from the ratio of atomic O135.6nm and LBH(137nm-162nm) emission</a:t>
            </a:r>
          </a:p>
          <a:p>
            <a:pPr eaLnBrk="1" hangingPunct="1">
              <a:spcBef>
                <a:spcPct val="0"/>
              </a:spcBef>
              <a:buNone/>
            </a:pPr>
            <a:r>
              <a:rPr kumimoji="1" lang="en-US" altLang="zh-TW" sz="2800" b="1" i="1" dirty="0">
                <a:solidFill>
                  <a:srgbClr val="00B0F0"/>
                </a:solidFill>
              </a:rPr>
              <a:t>On the </a:t>
            </a:r>
            <a:r>
              <a:rPr kumimoji="1" lang="en-US" altLang="zh-TW" sz="2800" b="1" i="1" dirty="0" err="1">
                <a:solidFill>
                  <a:srgbClr val="00B0F0"/>
                </a:solidFill>
              </a:rPr>
              <a:t>nightside</a:t>
            </a:r>
            <a:r>
              <a:rPr kumimoji="1" lang="en-US" altLang="zh-TW" sz="2800" b="1" i="1" dirty="0">
                <a:solidFill>
                  <a:srgbClr val="00B0F0"/>
                </a:solidFill>
              </a:rPr>
              <a:t> (at</a:t>
            </a:r>
            <a:r>
              <a:rPr kumimoji="1" lang="en-US" altLang="zh-TW" sz="2800" dirty="0"/>
              <a:t> </a:t>
            </a:r>
            <a:r>
              <a:rPr kumimoji="1" lang="en-US" altLang="zh-TW" sz="2800" b="1" i="1" dirty="0">
                <a:solidFill>
                  <a:srgbClr val="00B0F0"/>
                </a:solidFill>
              </a:rPr>
              <a:t>the ~150km altitude)</a:t>
            </a:r>
          </a:p>
          <a:p>
            <a:pPr marL="457200" indent="-457200" eaLnBrk="1" hangingPunct="1">
              <a:spcBef>
                <a:spcPct val="0"/>
              </a:spcBef>
            </a:pPr>
            <a:r>
              <a:rPr kumimoji="1" lang="en-US" altLang="zh-TW" sz="2800" dirty="0"/>
              <a:t>electron density(</a:t>
            </a:r>
            <a:r>
              <a:rPr kumimoji="1" lang="en-US" altLang="zh-TW" sz="2800" dirty="0" err="1">
                <a:solidFill>
                  <a:srgbClr val="FFC000"/>
                </a:solidFill>
              </a:rPr>
              <a:t>Nmax</a:t>
            </a:r>
            <a:r>
              <a:rPr kumimoji="1" lang="en-US" altLang="zh-TW" sz="2800" dirty="0"/>
              <a:t>) --from radiative recombination of O+ resulting in area  the atomic O135.6nm.  </a:t>
            </a:r>
            <a:endParaRPr kumimoji="1" lang="en-US" altLang="zh-TW" sz="2800" dirty="0">
              <a:solidFill>
                <a:srgbClr val="0000FF"/>
              </a:solidFill>
            </a:endParaRPr>
          </a:p>
          <a:p>
            <a:pPr eaLnBrk="1" hangingPunct="1">
              <a:spcBef>
                <a:spcPct val="0"/>
              </a:spcBef>
              <a:buNone/>
            </a:pPr>
            <a:r>
              <a:rPr kumimoji="1" lang="en-US" altLang="zh-TW" sz="2800" b="1" i="1" dirty="0">
                <a:solidFill>
                  <a:srgbClr val="00B0F0"/>
                </a:solidFill>
              </a:rPr>
              <a:t>On the limb (at varying altitude)</a:t>
            </a:r>
          </a:p>
          <a:p>
            <a:pPr marL="457200" indent="-457200" eaLnBrk="1" hangingPunct="1">
              <a:spcBef>
                <a:spcPct val="0"/>
              </a:spcBef>
            </a:pPr>
            <a:r>
              <a:rPr kumimoji="1" lang="en-US" altLang="zh-TW" sz="2800" dirty="0"/>
              <a:t> Exospheric neutral temperature(</a:t>
            </a:r>
            <a:r>
              <a:rPr kumimoji="1" lang="en-US" altLang="zh-TW" sz="2800" dirty="0" err="1">
                <a:solidFill>
                  <a:srgbClr val="FFC000"/>
                </a:solidFill>
              </a:rPr>
              <a:t>Texo</a:t>
            </a:r>
            <a:r>
              <a:rPr kumimoji="1" lang="en-US" altLang="zh-TW" sz="2800" dirty="0"/>
              <a:t>), during the day, from N2 LBH emission profiles. </a:t>
            </a:r>
          </a:p>
          <a:p>
            <a:pPr marL="457200" indent="-457200" eaLnBrk="1" hangingPunct="1">
              <a:spcBef>
                <a:spcPct val="0"/>
              </a:spcBef>
            </a:pPr>
            <a:r>
              <a:rPr kumimoji="1" lang="en-US" altLang="zh-TW" sz="2800" dirty="0"/>
              <a:t>O2 density profiles(</a:t>
            </a:r>
            <a:r>
              <a:rPr kumimoji="1" lang="nb-NO" altLang="zh-TW" sz="2800" dirty="0">
                <a:solidFill>
                  <a:srgbClr val="FFC000"/>
                </a:solidFill>
              </a:rPr>
              <a:t>O2</a:t>
            </a:r>
            <a:r>
              <a:rPr kumimoji="1" lang="en-US" altLang="zh-TW" sz="2800" dirty="0"/>
              <a:t>), during day and night, from stellar occultation</a:t>
            </a:r>
            <a:r>
              <a:rPr kumimoji="1" lang="en-US" altLang="zh-TW" sz="2800" b="1" dirty="0"/>
              <a:t>. </a:t>
            </a:r>
          </a:p>
          <a:p>
            <a:pPr eaLnBrk="1" hangingPunct="1">
              <a:spcBef>
                <a:spcPct val="0"/>
              </a:spcBef>
              <a:buNone/>
            </a:pPr>
            <a:endParaRPr kumimoji="1" lang="en-US" altLang="zh-TW" sz="3086" b="1" dirty="0"/>
          </a:p>
          <a:p>
            <a:pPr eaLnBrk="1" hangingPunct="1">
              <a:spcBef>
                <a:spcPct val="0"/>
              </a:spcBef>
              <a:buNone/>
            </a:pPr>
            <a:endParaRPr kumimoji="1" lang="en-US" altLang="zh-TW" sz="3086" b="1" dirty="0">
              <a:solidFill>
                <a:srgbClr val="0000FF"/>
              </a:solidFill>
            </a:endParaRPr>
          </a:p>
          <a:p>
            <a:pPr eaLnBrk="1" hangingPunct="1">
              <a:spcBef>
                <a:spcPct val="0"/>
              </a:spcBef>
              <a:buNone/>
            </a:pPr>
            <a:r>
              <a:rPr kumimoji="1" lang="en-US" altLang="zh-TW" sz="3086" b="1" dirty="0">
                <a:solidFill>
                  <a:srgbClr val="0000FF"/>
                </a:solidFill>
              </a:rPr>
              <a:t> </a:t>
            </a:r>
          </a:p>
          <a:p>
            <a:pPr eaLnBrk="1" hangingPunct="1">
              <a:spcBef>
                <a:spcPct val="0"/>
              </a:spcBef>
              <a:buNone/>
            </a:pPr>
            <a:r>
              <a:rPr kumimoji="1" lang="en-US" altLang="zh-TW" sz="3086" b="1" dirty="0">
                <a:solidFill>
                  <a:srgbClr val="0000FF"/>
                </a:solidFill>
              </a:rPr>
              <a:t>						</a:t>
            </a:r>
          </a:p>
          <a:p>
            <a:pPr eaLnBrk="1" hangingPunct="1">
              <a:spcBef>
                <a:spcPct val="0"/>
              </a:spcBef>
              <a:buFontTx/>
              <a:buNone/>
            </a:pPr>
            <a:r>
              <a:rPr kumimoji="1" lang="en-US" altLang="zh-TW" sz="3086" b="1" dirty="0">
                <a:solidFill>
                  <a:srgbClr val="0000FF"/>
                </a:solidFill>
              </a:rPr>
              <a:t> </a:t>
            </a:r>
          </a:p>
        </p:txBody>
      </p:sp>
      <p:pic>
        <p:nvPicPr>
          <p:cNvPr id="30" name="Picture 29"/>
          <p:cNvPicPr>
            <a:picLocks noChangeAspect="1"/>
          </p:cNvPicPr>
          <p:nvPr/>
        </p:nvPicPr>
        <p:blipFill>
          <a:blip r:embed="rId7"/>
          <a:stretch>
            <a:fillRect/>
          </a:stretch>
        </p:blipFill>
        <p:spPr>
          <a:xfrm>
            <a:off x="10643843" y="18506500"/>
            <a:ext cx="5524500" cy="3594100"/>
          </a:xfrm>
          <a:prstGeom prst="rect">
            <a:avLst/>
          </a:prstGeom>
        </p:spPr>
      </p:pic>
      <p:pic>
        <p:nvPicPr>
          <p:cNvPr id="14338" name="Picture 14337"/>
          <p:cNvPicPr>
            <a:picLocks noChangeAspect="1"/>
          </p:cNvPicPr>
          <p:nvPr/>
        </p:nvPicPr>
        <p:blipFill>
          <a:blip r:embed="rId8"/>
          <a:stretch>
            <a:fillRect/>
          </a:stretch>
        </p:blipFill>
        <p:spPr>
          <a:xfrm>
            <a:off x="1201223" y="22732372"/>
            <a:ext cx="2610873" cy="2636852"/>
          </a:xfrm>
          <a:prstGeom prst="rect">
            <a:avLst/>
          </a:prstGeom>
        </p:spPr>
      </p:pic>
      <p:pic>
        <p:nvPicPr>
          <p:cNvPr id="14349" name="Picture 14348"/>
          <p:cNvPicPr>
            <a:picLocks noChangeAspect="1"/>
          </p:cNvPicPr>
          <p:nvPr/>
        </p:nvPicPr>
        <p:blipFill>
          <a:blip r:embed="rId9"/>
          <a:stretch>
            <a:fillRect/>
          </a:stretch>
        </p:blipFill>
        <p:spPr>
          <a:xfrm>
            <a:off x="10265643" y="22702048"/>
            <a:ext cx="5734684" cy="2867342"/>
          </a:xfrm>
          <a:prstGeom prst="rect">
            <a:avLst/>
          </a:prstGeom>
        </p:spPr>
      </p:pic>
      <p:pic>
        <p:nvPicPr>
          <p:cNvPr id="14352" name="Picture 14351"/>
          <p:cNvPicPr>
            <a:picLocks noChangeAspect="1"/>
          </p:cNvPicPr>
          <p:nvPr/>
        </p:nvPicPr>
        <p:blipFill>
          <a:blip r:embed="rId10"/>
          <a:stretch>
            <a:fillRect/>
          </a:stretch>
        </p:blipFill>
        <p:spPr>
          <a:xfrm>
            <a:off x="950065" y="27020302"/>
            <a:ext cx="8456999" cy="4622144"/>
          </a:xfrm>
          <a:prstGeom prst="rect">
            <a:avLst/>
          </a:prstGeom>
        </p:spPr>
      </p:pic>
      <p:pic>
        <p:nvPicPr>
          <p:cNvPr id="14358" name="Picture 14357"/>
          <p:cNvPicPr>
            <a:picLocks noChangeAspect="1"/>
          </p:cNvPicPr>
          <p:nvPr/>
        </p:nvPicPr>
        <p:blipFill>
          <a:blip r:embed="rId11"/>
          <a:stretch>
            <a:fillRect/>
          </a:stretch>
        </p:blipFill>
        <p:spPr>
          <a:xfrm>
            <a:off x="9049825" y="27053407"/>
            <a:ext cx="7016850" cy="2491316"/>
          </a:xfrm>
          <a:prstGeom prst="rect">
            <a:avLst/>
          </a:prstGeom>
        </p:spPr>
      </p:pic>
      <p:pic>
        <p:nvPicPr>
          <p:cNvPr id="14359" name="Picture 14358"/>
          <p:cNvPicPr>
            <a:picLocks noChangeAspect="1"/>
          </p:cNvPicPr>
          <p:nvPr/>
        </p:nvPicPr>
        <p:blipFill>
          <a:blip r:embed="rId12"/>
          <a:stretch>
            <a:fillRect/>
          </a:stretch>
        </p:blipFill>
        <p:spPr>
          <a:xfrm>
            <a:off x="9049824" y="29612528"/>
            <a:ext cx="3683000" cy="2286000"/>
          </a:xfrm>
          <a:prstGeom prst="rect">
            <a:avLst/>
          </a:prstGeom>
        </p:spPr>
      </p:pic>
      <p:sp>
        <p:nvSpPr>
          <p:cNvPr id="76" name="TextBox 75">
            <a:extLst>
              <a:ext uri="{FF2B5EF4-FFF2-40B4-BE49-F238E27FC236}">
                <a16:creationId xmlns:a16="http://schemas.microsoft.com/office/drawing/2014/main" id="{004CB427-97BC-D049-BE86-29BADDD1F2A8}"/>
              </a:ext>
            </a:extLst>
          </p:cNvPr>
          <p:cNvSpPr txBox="1"/>
          <p:nvPr/>
        </p:nvSpPr>
        <p:spPr>
          <a:xfrm>
            <a:off x="11702699" y="17476282"/>
            <a:ext cx="6439658" cy="461665"/>
          </a:xfrm>
          <a:prstGeom prst="rect">
            <a:avLst/>
          </a:prstGeom>
          <a:noFill/>
        </p:spPr>
        <p:txBody>
          <a:bodyPr wrap="square" rtlCol="0">
            <a:spAutoFit/>
          </a:bodyPr>
          <a:lstStyle/>
          <a:p>
            <a:r>
              <a:rPr lang="en-US" sz="2400" b="1" dirty="0">
                <a:solidFill>
                  <a:srgbClr val="7030A0"/>
                </a:solidFill>
              </a:rPr>
              <a:t>Fig1.GOLD Field of view</a:t>
            </a:r>
          </a:p>
        </p:txBody>
      </p:sp>
      <p:sp>
        <p:nvSpPr>
          <p:cNvPr id="83" name="TextBox 82">
            <a:extLst>
              <a:ext uri="{FF2B5EF4-FFF2-40B4-BE49-F238E27FC236}">
                <a16:creationId xmlns:a16="http://schemas.microsoft.com/office/drawing/2014/main" id="{004CB427-97BC-D049-BE86-29BADDD1F2A8}"/>
              </a:ext>
            </a:extLst>
          </p:cNvPr>
          <p:cNvSpPr txBox="1"/>
          <p:nvPr/>
        </p:nvSpPr>
        <p:spPr>
          <a:xfrm>
            <a:off x="24737598" y="26938461"/>
            <a:ext cx="5056595" cy="461665"/>
          </a:xfrm>
          <a:prstGeom prst="rect">
            <a:avLst/>
          </a:prstGeom>
          <a:noFill/>
        </p:spPr>
        <p:txBody>
          <a:bodyPr wrap="square" rtlCol="0">
            <a:spAutoFit/>
          </a:bodyPr>
          <a:lstStyle/>
          <a:p>
            <a:r>
              <a:rPr lang="en-US" sz="2400" b="1" dirty="0">
                <a:solidFill>
                  <a:srgbClr val="7030A0"/>
                </a:solidFill>
              </a:rPr>
              <a:t>Fig1</a:t>
            </a:r>
            <a:r>
              <a:rPr lang="en-US" altLang="zh-CN" sz="2400" b="1" dirty="0">
                <a:solidFill>
                  <a:srgbClr val="7030A0"/>
                </a:solidFill>
              </a:rPr>
              <a:t>1</a:t>
            </a:r>
            <a:r>
              <a:rPr lang="en-US" sz="2400" b="1" dirty="0">
                <a:solidFill>
                  <a:srgbClr val="7030A0"/>
                </a:solidFill>
              </a:rPr>
              <a:t>. 20190101 O/N2 snapshot</a:t>
            </a:r>
          </a:p>
        </p:txBody>
      </p:sp>
      <p:sp>
        <p:nvSpPr>
          <p:cNvPr id="85" name="TextBox 84">
            <a:extLst>
              <a:ext uri="{FF2B5EF4-FFF2-40B4-BE49-F238E27FC236}">
                <a16:creationId xmlns:a16="http://schemas.microsoft.com/office/drawing/2014/main" id="{004CB427-97BC-D049-BE86-29BADDD1F2A8}"/>
              </a:ext>
            </a:extLst>
          </p:cNvPr>
          <p:cNvSpPr txBox="1"/>
          <p:nvPr/>
        </p:nvSpPr>
        <p:spPr>
          <a:xfrm>
            <a:off x="12712877" y="29807781"/>
            <a:ext cx="3067994" cy="830997"/>
          </a:xfrm>
          <a:prstGeom prst="rect">
            <a:avLst/>
          </a:prstGeom>
          <a:noFill/>
        </p:spPr>
        <p:txBody>
          <a:bodyPr wrap="square" rtlCol="0">
            <a:spAutoFit/>
          </a:bodyPr>
          <a:lstStyle/>
          <a:p>
            <a:r>
              <a:rPr lang="en-US" sz="2400" b="1" dirty="0">
                <a:solidFill>
                  <a:srgbClr val="7030A0"/>
                </a:solidFill>
              </a:rPr>
              <a:t>Fig7.Nominal one day scan</a:t>
            </a:r>
          </a:p>
        </p:txBody>
      </p:sp>
      <p:sp>
        <p:nvSpPr>
          <p:cNvPr id="86" name="TextBox 85">
            <a:extLst>
              <a:ext uri="{FF2B5EF4-FFF2-40B4-BE49-F238E27FC236}">
                <a16:creationId xmlns:a16="http://schemas.microsoft.com/office/drawing/2014/main" id="{004CB427-97BC-D049-BE86-29BADDD1F2A8}"/>
              </a:ext>
            </a:extLst>
          </p:cNvPr>
          <p:cNvSpPr txBox="1"/>
          <p:nvPr/>
        </p:nvSpPr>
        <p:spPr>
          <a:xfrm>
            <a:off x="950065" y="25388153"/>
            <a:ext cx="5056595" cy="461665"/>
          </a:xfrm>
          <a:prstGeom prst="rect">
            <a:avLst/>
          </a:prstGeom>
          <a:noFill/>
        </p:spPr>
        <p:txBody>
          <a:bodyPr wrap="square" rtlCol="0">
            <a:spAutoFit/>
          </a:bodyPr>
          <a:lstStyle/>
          <a:p>
            <a:r>
              <a:rPr lang="en-US" sz="2400" b="1" dirty="0">
                <a:solidFill>
                  <a:srgbClr val="7030A0"/>
                </a:solidFill>
              </a:rPr>
              <a:t>Fig3.Slit ‘</a:t>
            </a:r>
            <a:r>
              <a:rPr lang="en-US" sz="2400" b="1" dirty="0" err="1">
                <a:solidFill>
                  <a:srgbClr val="7030A0"/>
                </a:solidFill>
              </a:rPr>
              <a:t>titls</a:t>
            </a:r>
            <a:r>
              <a:rPr lang="en-US" sz="2400" b="1" dirty="0">
                <a:solidFill>
                  <a:srgbClr val="7030A0"/>
                </a:solidFill>
              </a:rPr>
              <a:t>’ to form grid</a:t>
            </a:r>
          </a:p>
        </p:txBody>
      </p:sp>
      <p:sp>
        <p:nvSpPr>
          <p:cNvPr id="87" name="TextBox 86">
            <a:extLst>
              <a:ext uri="{FF2B5EF4-FFF2-40B4-BE49-F238E27FC236}">
                <a16:creationId xmlns:a16="http://schemas.microsoft.com/office/drawing/2014/main" id="{004CB427-97BC-D049-BE86-29BADDD1F2A8}"/>
              </a:ext>
            </a:extLst>
          </p:cNvPr>
          <p:cNvSpPr txBox="1"/>
          <p:nvPr/>
        </p:nvSpPr>
        <p:spPr>
          <a:xfrm>
            <a:off x="1414249" y="31823072"/>
            <a:ext cx="7171392" cy="461665"/>
          </a:xfrm>
          <a:prstGeom prst="rect">
            <a:avLst/>
          </a:prstGeom>
          <a:noFill/>
        </p:spPr>
        <p:txBody>
          <a:bodyPr wrap="square" rtlCol="0">
            <a:spAutoFit/>
          </a:bodyPr>
          <a:lstStyle/>
          <a:p>
            <a:r>
              <a:rPr lang="en-US" sz="2400" b="1" dirty="0">
                <a:solidFill>
                  <a:srgbClr val="7030A0"/>
                </a:solidFill>
              </a:rPr>
              <a:t>Fig6.schematic diagram</a:t>
            </a:r>
            <a:r>
              <a:rPr lang="zh-CN" altLang="en-US" sz="2400" b="1" dirty="0">
                <a:solidFill>
                  <a:srgbClr val="7030A0"/>
                </a:solidFill>
              </a:rPr>
              <a:t> </a:t>
            </a:r>
            <a:r>
              <a:rPr lang="en-US" altLang="zh-CN" sz="2400" b="1" dirty="0">
                <a:solidFill>
                  <a:srgbClr val="7030A0"/>
                </a:solidFill>
              </a:rPr>
              <a:t>for three types of scan</a:t>
            </a:r>
            <a:endParaRPr lang="en-US" sz="2400" b="1" dirty="0">
              <a:solidFill>
                <a:srgbClr val="7030A0"/>
              </a:solidFill>
            </a:endParaRPr>
          </a:p>
        </p:txBody>
      </p:sp>
      <p:sp>
        <p:nvSpPr>
          <p:cNvPr id="88" name="TextBox 87">
            <a:extLst>
              <a:ext uri="{FF2B5EF4-FFF2-40B4-BE49-F238E27FC236}">
                <a16:creationId xmlns:a16="http://schemas.microsoft.com/office/drawing/2014/main" id="{004CB427-97BC-D049-BE86-29BADDD1F2A8}"/>
              </a:ext>
            </a:extLst>
          </p:cNvPr>
          <p:cNvSpPr txBox="1"/>
          <p:nvPr/>
        </p:nvSpPr>
        <p:spPr>
          <a:xfrm>
            <a:off x="5070593" y="25434319"/>
            <a:ext cx="6844137" cy="461665"/>
          </a:xfrm>
          <a:prstGeom prst="rect">
            <a:avLst/>
          </a:prstGeom>
          <a:noFill/>
        </p:spPr>
        <p:txBody>
          <a:bodyPr wrap="square" rtlCol="0">
            <a:spAutoFit/>
          </a:bodyPr>
          <a:lstStyle/>
          <a:p>
            <a:r>
              <a:rPr lang="en-US" sz="2400" b="1" dirty="0">
                <a:solidFill>
                  <a:srgbClr val="7030A0"/>
                </a:solidFill>
              </a:rPr>
              <a:t>Fig4.One scan for 3 dimensional array</a:t>
            </a:r>
          </a:p>
        </p:txBody>
      </p:sp>
      <p:pic>
        <p:nvPicPr>
          <p:cNvPr id="19" name="Picture 18"/>
          <p:cNvPicPr>
            <a:picLocks noChangeAspect="1"/>
          </p:cNvPicPr>
          <p:nvPr/>
        </p:nvPicPr>
        <p:blipFill>
          <a:blip r:embed="rId13"/>
          <a:stretch>
            <a:fillRect/>
          </a:stretch>
        </p:blipFill>
        <p:spPr>
          <a:xfrm>
            <a:off x="11434779" y="14639543"/>
            <a:ext cx="4245768" cy="2776079"/>
          </a:xfrm>
          <a:prstGeom prst="rect">
            <a:avLst/>
          </a:prstGeom>
        </p:spPr>
      </p:pic>
      <p:pic>
        <p:nvPicPr>
          <p:cNvPr id="20" name="Picture 19"/>
          <p:cNvPicPr>
            <a:picLocks noChangeAspect="1"/>
          </p:cNvPicPr>
          <p:nvPr/>
        </p:nvPicPr>
        <p:blipFill>
          <a:blip r:embed="rId14"/>
          <a:stretch>
            <a:fillRect/>
          </a:stretch>
        </p:blipFill>
        <p:spPr>
          <a:xfrm>
            <a:off x="6122235" y="22794412"/>
            <a:ext cx="2571939" cy="2664455"/>
          </a:xfrm>
          <a:prstGeom prst="rect">
            <a:avLst/>
          </a:prstGeom>
        </p:spPr>
      </p:pic>
      <p:pic>
        <p:nvPicPr>
          <p:cNvPr id="4" name="图片 3">
            <a:extLst>
              <a:ext uri="{FF2B5EF4-FFF2-40B4-BE49-F238E27FC236}">
                <a16:creationId xmlns:a16="http://schemas.microsoft.com/office/drawing/2014/main" id="{0FB71D10-04D6-444D-8CE4-B67D60C69C29}"/>
              </a:ext>
            </a:extLst>
          </p:cNvPr>
          <p:cNvPicPr>
            <a:picLocks noChangeAspect="1"/>
          </p:cNvPicPr>
          <p:nvPr/>
        </p:nvPicPr>
        <p:blipFill>
          <a:blip r:embed="rId15"/>
          <a:stretch>
            <a:fillRect/>
          </a:stretch>
        </p:blipFill>
        <p:spPr>
          <a:xfrm>
            <a:off x="19766153" y="17024162"/>
            <a:ext cx="3855118" cy="3322045"/>
          </a:xfrm>
          <a:prstGeom prst="rect">
            <a:avLst/>
          </a:prstGeom>
        </p:spPr>
      </p:pic>
      <p:sp>
        <p:nvSpPr>
          <p:cNvPr id="43" name="TextBox 16">
            <a:extLst>
              <a:ext uri="{FF2B5EF4-FFF2-40B4-BE49-F238E27FC236}">
                <a16:creationId xmlns:a16="http://schemas.microsoft.com/office/drawing/2014/main" id="{C93F8B34-CF0B-4A30-9446-7181EF63B3AC}"/>
              </a:ext>
            </a:extLst>
          </p:cNvPr>
          <p:cNvSpPr txBox="1"/>
          <p:nvPr/>
        </p:nvSpPr>
        <p:spPr>
          <a:xfrm>
            <a:off x="20005131" y="20462877"/>
            <a:ext cx="5056595" cy="369332"/>
          </a:xfrm>
          <a:prstGeom prst="rect">
            <a:avLst/>
          </a:prstGeom>
          <a:noFill/>
        </p:spPr>
        <p:txBody>
          <a:bodyPr wrap="square" rtlCol="0">
            <a:spAutoFit/>
          </a:bodyPr>
          <a:lstStyle/>
          <a:p>
            <a:r>
              <a:rPr lang="en-US" altLang="zh-CN" sz="1800" b="1" dirty="0">
                <a:solidFill>
                  <a:srgbClr val="7030A0"/>
                </a:solidFill>
              </a:rPr>
              <a:t>Fig7.On the nightside disk</a:t>
            </a:r>
          </a:p>
        </p:txBody>
      </p:sp>
      <p:sp>
        <p:nvSpPr>
          <p:cNvPr id="44" name="TextBox 16">
            <a:extLst>
              <a:ext uri="{FF2B5EF4-FFF2-40B4-BE49-F238E27FC236}">
                <a16:creationId xmlns:a16="http://schemas.microsoft.com/office/drawing/2014/main" id="{B05097DE-04FD-4604-BFC2-C4FDDF50A491}"/>
              </a:ext>
            </a:extLst>
          </p:cNvPr>
          <p:cNvSpPr txBox="1"/>
          <p:nvPr/>
        </p:nvSpPr>
        <p:spPr>
          <a:xfrm>
            <a:off x="11702699" y="21743779"/>
            <a:ext cx="5056595" cy="461665"/>
          </a:xfrm>
          <a:prstGeom prst="rect">
            <a:avLst/>
          </a:prstGeom>
          <a:noFill/>
        </p:spPr>
        <p:txBody>
          <a:bodyPr wrap="square" rtlCol="0">
            <a:spAutoFit/>
          </a:bodyPr>
          <a:lstStyle/>
          <a:p>
            <a:r>
              <a:rPr lang="en-US" sz="2400" b="1" dirty="0">
                <a:solidFill>
                  <a:srgbClr val="7030A0"/>
                </a:solidFill>
              </a:rPr>
              <a:t>Fig2.GOLD spectrograph</a:t>
            </a:r>
          </a:p>
        </p:txBody>
      </p:sp>
      <p:sp>
        <p:nvSpPr>
          <p:cNvPr id="45" name="TextBox 16">
            <a:extLst>
              <a:ext uri="{FF2B5EF4-FFF2-40B4-BE49-F238E27FC236}">
                <a16:creationId xmlns:a16="http://schemas.microsoft.com/office/drawing/2014/main" id="{0A8A875D-8C13-44F8-8236-7BAF30B53654}"/>
              </a:ext>
            </a:extLst>
          </p:cNvPr>
          <p:cNvSpPr txBox="1"/>
          <p:nvPr/>
        </p:nvSpPr>
        <p:spPr>
          <a:xfrm>
            <a:off x="23475061" y="20435835"/>
            <a:ext cx="5056595" cy="369332"/>
          </a:xfrm>
          <a:prstGeom prst="rect">
            <a:avLst/>
          </a:prstGeom>
          <a:noFill/>
        </p:spPr>
        <p:txBody>
          <a:bodyPr wrap="square" rtlCol="0">
            <a:spAutoFit/>
          </a:bodyPr>
          <a:lstStyle/>
          <a:p>
            <a:r>
              <a:rPr lang="en-US" sz="1800" b="1" dirty="0">
                <a:solidFill>
                  <a:srgbClr val="7030A0"/>
                </a:solidFill>
              </a:rPr>
              <a:t>Fig8.Limb scan and occultation</a:t>
            </a:r>
          </a:p>
        </p:txBody>
      </p:sp>
      <p:pic>
        <p:nvPicPr>
          <p:cNvPr id="6" name="图片 5">
            <a:extLst>
              <a:ext uri="{FF2B5EF4-FFF2-40B4-BE49-F238E27FC236}">
                <a16:creationId xmlns:a16="http://schemas.microsoft.com/office/drawing/2014/main" id="{2E3959C4-D4CE-4464-BA45-C9D4DE29EC1F}"/>
              </a:ext>
            </a:extLst>
          </p:cNvPr>
          <p:cNvPicPr>
            <a:picLocks noChangeAspect="1"/>
          </p:cNvPicPr>
          <p:nvPr/>
        </p:nvPicPr>
        <p:blipFill>
          <a:blip r:embed="rId16"/>
          <a:stretch>
            <a:fillRect/>
          </a:stretch>
        </p:blipFill>
        <p:spPr>
          <a:xfrm>
            <a:off x="16657555" y="17077602"/>
            <a:ext cx="2934398" cy="3104205"/>
          </a:xfrm>
          <a:prstGeom prst="rect">
            <a:avLst/>
          </a:prstGeom>
        </p:spPr>
      </p:pic>
      <p:pic>
        <p:nvPicPr>
          <p:cNvPr id="8" name="图片 7">
            <a:extLst>
              <a:ext uri="{FF2B5EF4-FFF2-40B4-BE49-F238E27FC236}">
                <a16:creationId xmlns:a16="http://schemas.microsoft.com/office/drawing/2014/main" id="{D6B2A3FA-1F49-41D2-B865-77268E1A7FD4}"/>
              </a:ext>
            </a:extLst>
          </p:cNvPr>
          <p:cNvPicPr>
            <a:picLocks noChangeAspect="1"/>
          </p:cNvPicPr>
          <p:nvPr/>
        </p:nvPicPr>
        <p:blipFill>
          <a:blip r:embed="rId17"/>
          <a:stretch>
            <a:fillRect/>
          </a:stretch>
        </p:blipFill>
        <p:spPr>
          <a:xfrm>
            <a:off x="23695597" y="17077602"/>
            <a:ext cx="2988186" cy="3278705"/>
          </a:xfrm>
          <a:prstGeom prst="rect">
            <a:avLst/>
          </a:prstGeom>
        </p:spPr>
      </p:pic>
      <p:pic>
        <p:nvPicPr>
          <p:cNvPr id="11" name="图片 10">
            <a:extLst>
              <a:ext uri="{FF2B5EF4-FFF2-40B4-BE49-F238E27FC236}">
                <a16:creationId xmlns:a16="http://schemas.microsoft.com/office/drawing/2014/main" id="{F1EF364C-B6DB-4314-8A3B-40492948F40E}"/>
              </a:ext>
            </a:extLst>
          </p:cNvPr>
          <p:cNvPicPr>
            <a:picLocks noChangeAspect="1"/>
          </p:cNvPicPr>
          <p:nvPr/>
        </p:nvPicPr>
        <p:blipFill>
          <a:blip r:embed="rId18"/>
          <a:stretch>
            <a:fillRect/>
          </a:stretch>
        </p:blipFill>
        <p:spPr>
          <a:xfrm>
            <a:off x="26634686" y="17077602"/>
            <a:ext cx="5056596" cy="2957387"/>
          </a:xfrm>
          <a:prstGeom prst="rect">
            <a:avLst/>
          </a:prstGeom>
        </p:spPr>
      </p:pic>
      <p:sp>
        <p:nvSpPr>
          <p:cNvPr id="52" name="TextBox 16">
            <a:extLst>
              <a:ext uri="{FF2B5EF4-FFF2-40B4-BE49-F238E27FC236}">
                <a16:creationId xmlns:a16="http://schemas.microsoft.com/office/drawing/2014/main" id="{6B67EE12-F062-4902-AFBF-A1267A082BF7}"/>
              </a:ext>
            </a:extLst>
          </p:cNvPr>
          <p:cNvSpPr txBox="1"/>
          <p:nvPr/>
        </p:nvSpPr>
        <p:spPr>
          <a:xfrm>
            <a:off x="27222079" y="20427753"/>
            <a:ext cx="5056595" cy="646331"/>
          </a:xfrm>
          <a:prstGeom prst="rect">
            <a:avLst/>
          </a:prstGeom>
          <a:noFill/>
        </p:spPr>
        <p:txBody>
          <a:bodyPr wrap="square" rtlCol="0">
            <a:spAutoFit/>
          </a:bodyPr>
          <a:lstStyle/>
          <a:p>
            <a:r>
              <a:rPr lang="en-US" altLang="zh-CN" sz="1800" b="1" dirty="0">
                <a:solidFill>
                  <a:srgbClr val="7030A0"/>
                </a:solidFill>
              </a:rPr>
              <a:t>Fig9.Level description</a:t>
            </a:r>
          </a:p>
          <a:p>
            <a:endParaRPr lang="en-US" altLang="zh-CN" sz="1800" b="1" dirty="0">
              <a:solidFill>
                <a:srgbClr val="7030A0"/>
              </a:solidFill>
            </a:endParaRPr>
          </a:p>
        </p:txBody>
      </p:sp>
      <p:sp>
        <p:nvSpPr>
          <p:cNvPr id="56" name="Text Box 97">
            <a:extLst>
              <a:ext uri="{FF2B5EF4-FFF2-40B4-BE49-F238E27FC236}">
                <a16:creationId xmlns:a16="http://schemas.microsoft.com/office/drawing/2014/main" id="{28B5C18F-95C2-4DF5-BEAA-77D6BFD5B15C}"/>
              </a:ext>
            </a:extLst>
          </p:cNvPr>
          <p:cNvSpPr txBox="1">
            <a:spLocks noChangeArrowheads="1"/>
          </p:cNvSpPr>
          <p:nvPr/>
        </p:nvSpPr>
        <p:spPr bwMode="auto">
          <a:xfrm>
            <a:off x="16508085" y="21676210"/>
            <a:ext cx="10006019" cy="72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None/>
            </a:pPr>
            <a:r>
              <a:rPr kumimoji="1" lang="en-US" altLang="zh-TW" sz="4114" b="1" dirty="0">
                <a:solidFill>
                  <a:srgbClr val="0000FF"/>
                </a:solidFill>
              </a:rPr>
              <a:t> 4. Scientific finding and explanation</a:t>
            </a:r>
            <a:endParaRPr kumimoji="1" lang="en-US" altLang="zh-CN" sz="4114" b="1" dirty="0">
              <a:solidFill>
                <a:srgbClr val="0000FF"/>
              </a:solidFill>
            </a:endParaRPr>
          </a:p>
        </p:txBody>
      </p:sp>
      <p:sp>
        <p:nvSpPr>
          <p:cNvPr id="58" name="TextBox 49">
            <a:extLst>
              <a:ext uri="{FF2B5EF4-FFF2-40B4-BE49-F238E27FC236}">
                <a16:creationId xmlns:a16="http://schemas.microsoft.com/office/drawing/2014/main" id="{8077FA5F-3A91-4E4A-9F0E-F8BC233B58B3}"/>
              </a:ext>
            </a:extLst>
          </p:cNvPr>
          <p:cNvSpPr txBox="1"/>
          <p:nvPr/>
        </p:nvSpPr>
        <p:spPr>
          <a:xfrm>
            <a:off x="16663175" y="22526217"/>
            <a:ext cx="14692083" cy="1279196"/>
          </a:xfrm>
          <a:prstGeom prst="rect">
            <a:avLst/>
          </a:prstGeom>
          <a:noFill/>
        </p:spPr>
        <p:txBody>
          <a:bodyPr wrap="square" rtlCol="0">
            <a:spAutoFit/>
          </a:bodyPr>
          <a:lstStyle/>
          <a:p>
            <a:pPr marL="489833" indent="-489833">
              <a:buFont typeface="Arial" panose="020B0604020202020204" pitchFamily="34" charset="0"/>
              <a:buChar char="•"/>
            </a:pPr>
            <a:r>
              <a:rPr lang="en-US" altLang="zh-CN" sz="2571" dirty="0"/>
              <a:t>We want to find out the variances driven by the </a:t>
            </a:r>
            <a:r>
              <a:rPr lang="en-US" altLang="zh-CN" sz="2571" dirty="0">
                <a:solidFill>
                  <a:srgbClr val="FF0000"/>
                </a:solidFill>
              </a:rPr>
              <a:t>below dynamo such as gravity waves</a:t>
            </a:r>
            <a:r>
              <a:rPr lang="en-US" altLang="zh-CN" sz="2571" dirty="0"/>
              <a:t>.</a:t>
            </a:r>
            <a:endParaRPr lang="en-US" altLang="en-US" sz="2571" dirty="0"/>
          </a:p>
          <a:p>
            <a:pPr marL="489833" indent="-489833">
              <a:buFont typeface="Arial" panose="020B0604020202020204" pitchFamily="34" charset="0"/>
              <a:buChar char="•"/>
            </a:pPr>
            <a:r>
              <a:rPr lang="en-US" altLang="en-US" sz="2571" dirty="0"/>
              <a:t>Thus focusing extensively on the </a:t>
            </a:r>
            <a:r>
              <a:rPr lang="en-US" altLang="en-US" sz="2571" dirty="0">
                <a:solidFill>
                  <a:srgbClr val="FF0000"/>
                </a:solidFill>
              </a:rPr>
              <a:t>O/N2 and </a:t>
            </a:r>
            <a:r>
              <a:rPr lang="en-US" altLang="en-US" sz="2571" dirty="0" err="1">
                <a:solidFill>
                  <a:srgbClr val="FF0000"/>
                </a:solidFill>
              </a:rPr>
              <a:t>Tdisk</a:t>
            </a:r>
            <a:r>
              <a:rPr lang="en-US" altLang="en-US" sz="2571" dirty="0">
                <a:solidFill>
                  <a:srgbClr val="FF0000"/>
                </a:solidFill>
              </a:rPr>
              <a:t> </a:t>
            </a:r>
          </a:p>
          <a:p>
            <a:pPr marL="489833" indent="-489833">
              <a:buFont typeface="Arial" panose="020B0604020202020204" pitchFamily="34" charset="0"/>
              <a:buChar char="•"/>
            </a:pPr>
            <a:r>
              <a:rPr lang="en-US" altLang="en-US" sz="2571" dirty="0"/>
              <a:t>First logical step is to </a:t>
            </a:r>
            <a:r>
              <a:rPr lang="en-US" altLang="en-US" sz="2571" dirty="0">
                <a:solidFill>
                  <a:srgbClr val="FF0000"/>
                </a:solidFill>
              </a:rPr>
              <a:t>visualization</a:t>
            </a:r>
          </a:p>
        </p:txBody>
      </p:sp>
      <p:sp>
        <p:nvSpPr>
          <p:cNvPr id="59" name="TextBox 15">
            <a:extLst>
              <a:ext uri="{FF2B5EF4-FFF2-40B4-BE49-F238E27FC236}">
                <a16:creationId xmlns:a16="http://schemas.microsoft.com/office/drawing/2014/main" id="{01CB1AC7-E179-472A-8B0D-E31E1BD3C8BA}"/>
              </a:ext>
            </a:extLst>
          </p:cNvPr>
          <p:cNvSpPr txBox="1"/>
          <p:nvPr/>
        </p:nvSpPr>
        <p:spPr>
          <a:xfrm>
            <a:off x="16776185" y="23920070"/>
            <a:ext cx="10907486" cy="567207"/>
          </a:xfrm>
          <a:prstGeom prst="rect">
            <a:avLst/>
          </a:prstGeom>
          <a:noFill/>
        </p:spPr>
        <p:txBody>
          <a:bodyPr wrap="square" rtlCol="0">
            <a:spAutoFit/>
          </a:bodyPr>
          <a:lstStyle/>
          <a:p>
            <a:r>
              <a:rPr lang="en-US" altLang="en-US" sz="3086" b="1" dirty="0">
                <a:solidFill>
                  <a:srgbClr val="0000FF"/>
                </a:solidFill>
              </a:rPr>
              <a:t>4.1 visualize</a:t>
            </a:r>
          </a:p>
        </p:txBody>
      </p:sp>
      <p:sp>
        <p:nvSpPr>
          <p:cNvPr id="61" name="TextBox 15">
            <a:extLst>
              <a:ext uri="{FF2B5EF4-FFF2-40B4-BE49-F238E27FC236}">
                <a16:creationId xmlns:a16="http://schemas.microsoft.com/office/drawing/2014/main" id="{5D00CDB4-FB2F-4C4F-863A-0606A076003C}"/>
              </a:ext>
            </a:extLst>
          </p:cNvPr>
          <p:cNvSpPr txBox="1"/>
          <p:nvPr/>
        </p:nvSpPr>
        <p:spPr>
          <a:xfrm>
            <a:off x="32758968" y="10079049"/>
            <a:ext cx="10907486" cy="584775"/>
          </a:xfrm>
          <a:prstGeom prst="rect">
            <a:avLst/>
          </a:prstGeom>
          <a:noFill/>
        </p:spPr>
        <p:txBody>
          <a:bodyPr wrap="square" rtlCol="0">
            <a:spAutoFit/>
          </a:bodyPr>
          <a:lstStyle/>
          <a:p>
            <a:r>
              <a:rPr lang="en-US" altLang="en-US" sz="3086" b="1" dirty="0">
                <a:solidFill>
                  <a:srgbClr val="0000FF"/>
                </a:solidFill>
              </a:rPr>
              <a:t>4.2 In each hemisphere, there are wave-like pattern</a:t>
            </a:r>
          </a:p>
        </p:txBody>
      </p:sp>
      <p:pic>
        <p:nvPicPr>
          <p:cNvPr id="3" name="Picture 2"/>
          <p:cNvPicPr>
            <a:picLocks noChangeAspect="1"/>
          </p:cNvPicPr>
          <p:nvPr/>
        </p:nvPicPr>
        <p:blipFill>
          <a:blip r:embed="rId19"/>
          <a:stretch>
            <a:fillRect/>
          </a:stretch>
        </p:blipFill>
        <p:spPr>
          <a:xfrm>
            <a:off x="16977989" y="24719778"/>
            <a:ext cx="1867223" cy="1923634"/>
          </a:xfrm>
          <a:prstGeom prst="rect">
            <a:avLst/>
          </a:prstGeom>
        </p:spPr>
      </p:pic>
      <p:pic>
        <p:nvPicPr>
          <p:cNvPr id="5" name="Picture 4"/>
          <p:cNvPicPr>
            <a:picLocks noChangeAspect="1"/>
          </p:cNvPicPr>
          <p:nvPr/>
        </p:nvPicPr>
        <p:blipFill>
          <a:blip r:embed="rId20"/>
          <a:stretch>
            <a:fillRect/>
          </a:stretch>
        </p:blipFill>
        <p:spPr>
          <a:xfrm>
            <a:off x="18980177" y="24727398"/>
            <a:ext cx="1999991" cy="1994108"/>
          </a:xfrm>
          <a:prstGeom prst="rect">
            <a:avLst/>
          </a:prstGeom>
        </p:spPr>
      </p:pic>
      <p:pic>
        <p:nvPicPr>
          <p:cNvPr id="7" name="Picture 6"/>
          <p:cNvPicPr>
            <a:picLocks noChangeAspect="1"/>
          </p:cNvPicPr>
          <p:nvPr/>
        </p:nvPicPr>
        <p:blipFill>
          <a:blip r:embed="rId21"/>
          <a:stretch>
            <a:fillRect/>
          </a:stretch>
        </p:blipFill>
        <p:spPr>
          <a:xfrm>
            <a:off x="21099893" y="24692513"/>
            <a:ext cx="1933791" cy="2028993"/>
          </a:xfrm>
          <a:prstGeom prst="rect">
            <a:avLst/>
          </a:prstGeom>
        </p:spPr>
      </p:pic>
      <p:pic>
        <p:nvPicPr>
          <p:cNvPr id="10" name="Picture 9"/>
          <p:cNvPicPr>
            <a:picLocks noChangeAspect="1"/>
          </p:cNvPicPr>
          <p:nvPr/>
        </p:nvPicPr>
        <p:blipFill>
          <a:blip r:embed="rId22"/>
          <a:stretch>
            <a:fillRect/>
          </a:stretch>
        </p:blipFill>
        <p:spPr>
          <a:xfrm>
            <a:off x="23439127" y="24704871"/>
            <a:ext cx="1931833" cy="2004276"/>
          </a:xfrm>
          <a:prstGeom prst="rect">
            <a:avLst/>
          </a:prstGeom>
        </p:spPr>
      </p:pic>
      <p:pic>
        <p:nvPicPr>
          <p:cNvPr id="12" name="Picture 11"/>
          <p:cNvPicPr>
            <a:picLocks noChangeAspect="1"/>
          </p:cNvPicPr>
          <p:nvPr/>
        </p:nvPicPr>
        <p:blipFill>
          <a:blip r:embed="rId23"/>
          <a:stretch>
            <a:fillRect/>
          </a:stretch>
        </p:blipFill>
        <p:spPr>
          <a:xfrm>
            <a:off x="25703691" y="24692513"/>
            <a:ext cx="1917564" cy="1935311"/>
          </a:xfrm>
          <a:prstGeom prst="rect">
            <a:avLst/>
          </a:prstGeom>
        </p:spPr>
      </p:pic>
      <p:pic>
        <p:nvPicPr>
          <p:cNvPr id="13" name="Picture 12"/>
          <p:cNvPicPr>
            <a:picLocks noChangeAspect="1"/>
          </p:cNvPicPr>
          <p:nvPr/>
        </p:nvPicPr>
        <p:blipFill>
          <a:blip r:embed="rId24"/>
          <a:stretch>
            <a:fillRect/>
          </a:stretch>
        </p:blipFill>
        <p:spPr>
          <a:xfrm>
            <a:off x="28320397" y="24692513"/>
            <a:ext cx="1906659" cy="1935311"/>
          </a:xfrm>
          <a:prstGeom prst="rect">
            <a:avLst/>
          </a:prstGeom>
        </p:spPr>
      </p:pic>
      <p:sp>
        <p:nvSpPr>
          <p:cNvPr id="62" name="TextBox 61">
            <a:extLst>
              <a:ext uri="{FF2B5EF4-FFF2-40B4-BE49-F238E27FC236}">
                <a16:creationId xmlns:a16="http://schemas.microsoft.com/office/drawing/2014/main" id="{004CB427-97BC-D049-BE86-29BADDD1F2A8}"/>
              </a:ext>
            </a:extLst>
          </p:cNvPr>
          <p:cNvSpPr txBox="1"/>
          <p:nvPr/>
        </p:nvSpPr>
        <p:spPr>
          <a:xfrm>
            <a:off x="10944515" y="25450800"/>
            <a:ext cx="5056595" cy="461665"/>
          </a:xfrm>
          <a:prstGeom prst="rect">
            <a:avLst/>
          </a:prstGeom>
          <a:noFill/>
        </p:spPr>
        <p:txBody>
          <a:bodyPr wrap="square" rtlCol="0">
            <a:spAutoFit/>
          </a:bodyPr>
          <a:lstStyle/>
          <a:p>
            <a:r>
              <a:rPr lang="en-US" sz="2400" b="1" dirty="0">
                <a:solidFill>
                  <a:srgbClr val="7030A0"/>
                </a:solidFill>
              </a:rPr>
              <a:t>Fig5.A spectra for each grid point</a:t>
            </a:r>
          </a:p>
        </p:txBody>
      </p:sp>
      <p:sp>
        <p:nvSpPr>
          <p:cNvPr id="67" name="TextBox 66">
            <a:extLst>
              <a:ext uri="{FF2B5EF4-FFF2-40B4-BE49-F238E27FC236}">
                <a16:creationId xmlns:a16="http://schemas.microsoft.com/office/drawing/2014/main" id="{004CB427-97BC-D049-BE86-29BADDD1F2A8}"/>
              </a:ext>
            </a:extLst>
          </p:cNvPr>
          <p:cNvSpPr txBox="1"/>
          <p:nvPr/>
        </p:nvSpPr>
        <p:spPr>
          <a:xfrm>
            <a:off x="17733894" y="26980615"/>
            <a:ext cx="5056595" cy="461665"/>
          </a:xfrm>
          <a:prstGeom prst="rect">
            <a:avLst/>
          </a:prstGeom>
          <a:noFill/>
        </p:spPr>
        <p:txBody>
          <a:bodyPr wrap="square" rtlCol="0">
            <a:spAutoFit/>
          </a:bodyPr>
          <a:lstStyle/>
          <a:p>
            <a:r>
              <a:rPr lang="en-US" sz="2400" b="1" dirty="0">
                <a:solidFill>
                  <a:srgbClr val="7030A0"/>
                </a:solidFill>
              </a:rPr>
              <a:t>Fig10. 20190101 </a:t>
            </a:r>
            <a:r>
              <a:rPr lang="en-US" sz="2400" b="1" dirty="0" err="1">
                <a:solidFill>
                  <a:srgbClr val="7030A0"/>
                </a:solidFill>
              </a:rPr>
              <a:t>Tdisk</a:t>
            </a:r>
            <a:r>
              <a:rPr lang="en-US" sz="2400" b="1" dirty="0">
                <a:solidFill>
                  <a:srgbClr val="7030A0"/>
                </a:solidFill>
              </a:rPr>
              <a:t> snapshot</a:t>
            </a:r>
          </a:p>
        </p:txBody>
      </p:sp>
      <p:sp>
        <p:nvSpPr>
          <p:cNvPr id="72" name="TextBox 15">
            <a:extLst>
              <a:ext uri="{FF2B5EF4-FFF2-40B4-BE49-F238E27FC236}">
                <a16:creationId xmlns:a16="http://schemas.microsoft.com/office/drawing/2014/main" id="{5D00CDB4-FB2F-4C4F-863A-0606A076003C}"/>
              </a:ext>
            </a:extLst>
          </p:cNvPr>
          <p:cNvSpPr txBox="1"/>
          <p:nvPr/>
        </p:nvSpPr>
        <p:spPr>
          <a:xfrm>
            <a:off x="32758968" y="14699638"/>
            <a:ext cx="10907486" cy="1516954"/>
          </a:xfrm>
          <a:prstGeom prst="rect">
            <a:avLst/>
          </a:prstGeom>
          <a:noFill/>
        </p:spPr>
        <p:txBody>
          <a:bodyPr wrap="square" rtlCol="0">
            <a:spAutoFit/>
          </a:bodyPr>
          <a:lstStyle/>
          <a:p>
            <a:r>
              <a:rPr lang="en-US" altLang="en-US" sz="3086" b="1" dirty="0">
                <a:solidFill>
                  <a:srgbClr val="0000FF"/>
                </a:solidFill>
              </a:rPr>
              <a:t>4.3 Compare storm and quiet time, there are significant difference in both </a:t>
            </a:r>
            <a:r>
              <a:rPr lang="en-US" altLang="zh-CN" sz="3086" b="1" dirty="0">
                <a:solidFill>
                  <a:srgbClr val="0000FF"/>
                </a:solidFill>
              </a:rPr>
              <a:t>EIA</a:t>
            </a:r>
            <a:r>
              <a:rPr lang="en-US" altLang="en-US" sz="3086" b="1" dirty="0">
                <a:solidFill>
                  <a:srgbClr val="0000FF"/>
                </a:solidFill>
              </a:rPr>
              <a:t> and aurora region</a:t>
            </a:r>
          </a:p>
          <a:p>
            <a:r>
              <a:rPr lang="en-US" altLang="en-US" sz="3086" b="1" dirty="0" err="1">
                <a:solidFill>
                  <a:srgbClr val="0000FF"/>
                </a:solidFill>
              </a:rPr>
              <a:t>ßßßßßœ</a:t>
            </a:r>
            <a:endParaRPr lang="en-US" altLang="en-US" sz="3086" b="1" dirty="0">
              <a:solidFill>
                <a:srgbClr val="0000FF"/>
              </a:solidFill>
            </a:endParaRPr>
          </a:p>
        </p:txBody>
      </p:sp>
      <p:sp>
        <p:nvSpPr>
          <p:cNvPr id="73" name="TextBox 15">
            <a:extLst>
              <a:ext uri="{FF2B5EF4-FFF2-40B4-BE49-F238E27FC236}">
                <a16:creationId xmlns:a16="http://schemas.microsoft.com/office/drawing/2014/main" id="{5D00CDB4-FB2F-4C4F-863A-0606A076003C}"/>
              </a:ext>
            </a:extLst>
          </p:cNvPr>
          <p:cNvSpPr txBox="1"/>
          <p:nvPr/>
        </p:nvSpPr>
        <p:spPr>
          <a:xfrm>
            <a:off x="32813214" y="18441863"/>
            <a:ext cx="10907486" cy="1516954"/>
          </a:xfrm>
          <a:prstGeom prst="rect">
            <a:avLst/>
          </a:prstGeom>
          <a:noFill/>
        </p:spPr>
        <p:txBody>
          <a:bodyPr wrap="square" rtlCol="0">
            <a:spAutoFit/>
          </a:bodyPr>
          <a:lstStyle/>
          <a:p>
            <a:pPr lvl="0"/>
            <a:r>
              <a:rPr lang="en-US" altLang="en-US" sz="3086" b="1" dirty="0">
                <a:solidFill>
                  <a:srgbClr val="0000FF"/>
                </a:solidFill>
              </a:rPr>
              <a:t>4.4 There’s a “wall-like” structure propagates to </a:t>
            </a:r>
          </a:p>
          <a:p>
            <a:pPr lvl="0"/>
            <a:r>
              <a:rPr lang="en-US" altLang="en-US" sz="3086" b="1" dirty="0">
                <a:solidFill>
                  <a:srgbClr val="0000FF"/>
                </a:solidFill>
              </a:rPr>
              <a:t>the sunrising terminator</a:t>
            </a:r>
          </a:p>
          <a:p>
            <a:pPr lvl="0"/>
            <a:endParaRPr lang="en-US" altLang="en-US" sz="3086" b="1" dirty="0">
              <a:solidFill>
                <a:srgbClr val="0000FF"/>
              </a:solidFill>
            </a:endParaRPr>
          </a:p>
        </p:txBody>
      </p:sp>
      <p:pic>
        <p:nvPicPr>
          <p:cNvPr id="18" name="Picture 17"/>
          <p:cNvPicPr>
            <a:picLocks noChangeAspect="1"/>
          </p:cNvPicPr>
          <p:nvPr/>
        </p:nvPicPr>
        <p:blipFill>
          <a:blip r:embed="rId25"/>
          <a:stretch>
            <a:fillRect/>
          </a:stretch>
        </p:blipFill>
        <p:spPr>
          <a:xfrm>
            <a:off x="32887923" y="15815802"/>
            <a:ext cx="2316478" cy="2421918"/>
          </a:xfrm>
          <a:prstGeom prst="rect">
            <a:avLst/>
          </a:prstGeom>
        </p:spPr>
      </p:pic>
      <p:pic>
        <p:nvPicPr>
          <p:cNvPr id="21" name="Picture 20"/>
          <p:cNvPicPr>
            <a:picLocks noChangeAspect="1"/>
          </p:cNvPicPr>
          <p:nvPr/>
        </p:nvPicPr>
        <p:blipFill>
          <a:blip r:embed="rId26"/>
          <a:stretch>
            <a:fillRect/>
          </a:stretch>
        </p:blipFill>
        <p:spPr>
          <a:xfrm>
            <a:off x="36137621" y="15818927"/>
            <a:ext cx="2316479" cy="2380647"/>
          </a:xfrm>
          <a:prstGeom prst="rect">
            <a:avLst/>
          </a:prstGeom>
        </p:spPr>
      </p:pic>
      <p:pic>
        <p:nvPicPr>
          <p:cNvPr id="22" name="Picture 21"/>
          <p:cNvPicPr>
            <a:picLocks noChangeAspect="1"/>
          </p:cNvPicPr>
          <p:nvPr/>
        </p:nvPicPr>
        <p:blipFill>
          <a:blip r:embed="rId27"/>
          <a:stretch>
            <a:fillRect/>
          </a:stretch>
        </p:blipFill>
        <p:spPr>
          <a:xfrm>
            <a:off x="33021436" y="19579712"/>
            <a:ext cx="2150078" cy="2167210"/>
          </a:xfrm>
          <a:prstGeom prst="rect">
            <a:avLst/>
          </a:prstGeom>
        </p:spPr>
      </p:pic>
      <p:pic>
        <p:nvPicPr>
          <p:cNvPr id="23" name="Picture 22"/>
          <p:cNvPicPr>
            <a:picLocks noChangeAspect="1"/>
          </p:cNvPicPr>
          <p:nvPr/>
        </p:nvPicPr>
        <p:blipFill>
          <a:blip r:embed="rId28"/>
          <a:stretch>
            <a:fillRect/>
          </a:stretch>
        </p:blipFill>
        <p:spPr>
          <a:xfrm>
            <a:off x="37959155" y="19601018"/>
            <a:ext cx="2142653" cy="2167210"/>
          </a:xfrm>
          <a:prstGeom prst="rect">
            <a:avLst/>
          </a:prstGeom>
        </p:spPr>
      </p:pic>
      <p:sp>
        <p:nvSpPr>
          <p:cNvPr id="74" name="TextBox 16">
            <a:extLst>
              <a:ext uri="{FF2B5EF4-FFF2-40B4-BE49-F238E27FC236}">
                <a16:creationId xmlns:a16="http://schemas.microsoft.com/office/drawing/2014/main" id="{C93F8B34-CF0B-4A30-9446-7181EF63B3AC}"/>
              </a:ext>
            </a:extLst>
          </p:cNvPr>
          <p:cNvSpPr txBox="1"/>
          <p:nvPr/>
        </p:nvSpPr>
        <p:spPr>
          <a:xfrm>
            <a:off x="40444601" y="20398404"/>
            <a:ext cx="2238998" cy="646331"/>
          </a:xfrm>
          <a:prstGeom prst="rect">
            <a:avLst/>
          </a:prstGeom>
          <a:noFill/>
        </p:spPr>
        <p:txBody>
          <a:bodyPr wrap="square" rtlCol="0">
            <a:spAutoFit/>
          </a:bodyPr>
          <a:lstStyle/>
          <a:p>
            <a:r>
              <a:rPr lang="en-US" altLang="zh-CN" sz="1800" b="1" dirty="0">
                <a:solidFill>
                  <a:srgbClr val="7030A0"/>
                </a:solidFill>
              </a:rPr>
              <a:t>Fig15.20190104 O/N2 evolution</a:t>
            </a:r>
          </a:p>
        </p:txBody>
      </p:sp>
      <p:pic>
        <p:nvPicPr>
          <p:cNvPr id="26" name="Picture 25"/>
          <p:cNvPicPr>
            <a:picLocks noChangeAspect="1"/>
          </p:cNvPicPr>
          <p:nvPr/>
        </p:nvPicPr>
        <p:blipFill>
          <a:blip r:embed="rId29"/>
          <a:stretch>
            <a:fillRect/>
          </a:stretch>
        </p:blipFill>
        <p:spPr>
          <a:xfrm>
            <a:off x="33061820" y="21797776"/>
            <a:ext cx="2145808" cy="2202355"/>
          </a:xfrm>
          <a:prstGeom prst="rect">
            <a:avLst/>
          </a:prstGeom>
        </p:spPr>
      </p:pic>
      <p:pic>
        <p:nvPicPr>
          <p:cNvPr id="27" name="Picture 26"/>
          <p:cNvPicPr>
            <a:picLocks noChangeAspect="1"/>
          </p:cNvPicPr>
          <p:nvPr/>
        </p:nvPicPr>
        <p:blipFill>
          <a:blip r:embed="rId30"/>
          <a:stretch>
            <a:fillRect/>
          </a:stretch>
        </p:blipFill>
        <p:spPr>
          <a:xfrm>
            <a:off x="37959154" y="21745285"/>
            <a:ext cx="2129183" cy="2183011"/>
          </a:xfrm>
          <a:prstGeom prst="rect">
            <a:avLst/>
          </a:prstGeom>
        </p:spPr>
      </p:pic>
      <p:pic>
        <p:nvPicPr>
          <p:cNvPr id="29" name="Picture 28"/>
          <p:cNvPicPr>
            <a:picLocks noChangeAspect="1"/>
          </p:cNvPicPr>
          <p:nvPr/>
        </p:nvPicPr>
        <p:blipFill>
          <a:blip r:embed="rId31"/>
          <a:stretch>
            <a:fillRect/>
          </a:stretch>
        </p:blipFill>
        <p:spPr>
          <a:xfrm>
            <a:off x="35414103" y="19614281"/>
            <a:ext cx="2142653" cy="2214579"/>
          </a:xfrm>
          <a:prstGeom prst="rect">
            <a:avLst/>
          </a:prstGeom>
        </p:spPr>
      </p:pic>
      <p:pic>
        <p:nvPicPr>
          <p:cNvPr id="31" name="Picture 30"/>
          <p:cNvPicPr>
            <a:picLocks noChangeAspect="1"/>
          </p:cNvPicPr>
          <p:nvPr/>
        </p:nvPicPr>
        <p:blipFill>
          <a:blip r:embed="rId32"/>
          <a:stretch>
            <a:fillRect/>
          </a:stretch>
        </p:blipFill>
        <p:spPr>
          <a:xfrm>
            <a:off x="35427572" y="21797776"/>
            <a:ext cx="2129183" cy="2157303"/>
          </a:xfrm>
          <a:prstGeom prst="rect">
            <a:avLst/>
          </a:prstGeom>
        </p:spPr>
      </p:pic>
      <p:sp>
        <p:nvSpPr>
          <p:cNvPr id="75" name="TextBox 49">
            <a:extLst>
              <a:ext uri="{FF2B5EF4-FFF2-40B4-BE49-F238E27FC236}">
                <a16:creationId xmlns:a16="http://schemas.microsoft.com/office/drawing/2014/main" id="{8077FA5F-3A91-4E4A-9F0E-F8BC233B58B3}"/>
              </a:ext>
            </a:extLst>
          </p:cNvPr>
          <p:cNvSpPr txBox="1"/>
          <p:nvPr/>
        </p:nvSpPr>
        <p:spPr>
          <a:xfrm>
            <a:off x="38691507" y="16306659"/>
            <a:ext cx="3675694" cy="1631216"/>
          </a:xfrm>
          <a:prstGeom prst="rect">
            <a:avLst/>
          </a:prstGeom>
          <a:noFill/>
        </p:spPr>
        <p:txBody>
          <a:bodyPr wrap="square" rtlCol="0">
            <a:spAutoFit/>
          </a:bodyPr>
          <a:lstStyle/>
          <a:p>
            <a:pPr marL="489833" indent="-489833">
              <a:buFont typeface="Arial" panose="020B0604020202020204" pitchFamily="34" charset="0"/>
              <a:buChar char="•"/>
            </a:pPr>
            <a:r>
              <a:rPr lang="en-US" altLang="zh-CN" sz="2000" dirty="0"/>
              <a:t>According to A. G. Burns et al[1995],there exists O135.6 nm emission enhancement in the EIA region</a:t>
            </a:r>
            <a:endParaRPr lang="en-US" altLang="en-US" sz="2000" dirty="0"/>
          </a:p>
        </p:txBody>
      </p:sp>
      <p:sp>
        <p:nvSpPr>
          <p:cNvPr id="80" name="TextBox 16">
            <a:extLst>
              <a:ext uri="{FF2B5EF4-FFF2-40B4-BE49-F238E27FC236}">
                <a16:creationId xmlns:a16="http://schemas.microsoft.com/office/drawing/2014/main" id="{C93F8B34-CF0B-4A30-9446-7181EF63B3AC}"/>
              </a:ext>
            </a:extLst>
          </p:cNvPr>
          <p:cNvSpPr txBox="1"/>
          <p:nvPr/>
        </p:nvSpPr>
        <p:spPr>
          <a:xfrm>
            <a:off x="40434920" y="22100600"/>
            <a:ext cx="1982295" cy="646331"/>
          </a:xfrm>
          <a:prstGeom prst="rect">
            <a:avLst/>
          </a:prstGeom>
          <a:noFill/>
        </p:spPr>
        <p:txBody>
          <a:bodyPr wrap="square" rtlCol="0">
            <a:spAutoFit/>
          </a:bodyPr>
          <a:lstStyle/>
          <a:p>
            <a:r>
              <a:rPr lang="en-US" altLang="zh-CN" sz="1800" b="1" dirty="0">
                <a:solidFill>
                  <a:srgbClr val="7030A0"/>
                </a:solidFill>
              </a:rPr>
              <a:t>Fig16.20190114 O/N2 evolution</a:t>
            </a:r>
          </a:p>
        </p:txBody>
      </p:sp>
      <p:sp>
        <p:nvSpPr>
          <p:cNvPr id="81" name="TextBox 49">
            <a:extLst>
              <a:ext uri="{FF2B5EF4-FFF2-40B4-BE49-F238E27FC236}">
                <a16:creationId xmlns:a16="http://schemas.microsoft.com/office/drawing/2014/main" id="{8077FA5F-3A91-4E4A-9F0E-F8BC233B58B3}"/>
              </a:ext>
            </a:extLst>
          </p:cNvPr>
          <p:cNvSpPr txBox="1"/>
          <p:nvPr/>
        </p:nvSpPr>
        <p:spPr>
          <a:xfrm>
            <a:off x="32887923" y="24084973"/>
            <a:ext cx="8343831" cy="1015663"/>
          </a:xfrm>
          <a:prstGeom prst="rect">
            <a:avLst/>
          </a:prstGeom>
          <a:noFill/>
        </p:spPr>
        <p:txBody>
          <a:bodyPr wrap="square" rtlCol="0">
            <a:spAutoFit/>
          </a:bodyPr>
          <a:lstStyle/>
          <a:p>
            <a:pPr marL="489833" marR="0" lvl="0" indent="-489833" defTabSz="914400" eaLnBrk="1" fontAlgn="auto" latinLnBrk="0" hangingPunct="1">
              <a:lnSpc>
                <a:spcPct val="100000"/>
              </a:lnSpc>
              <a:spcBef>
                <a:spcPts val="0"/>
              </a:spcBef>
              <a:spcAft>
                <a:spcPts val="0"/>
              </a:spcAft>
              <a:buClrTx/>
              <a:buSzTx/>
              <a:buFont typeface="Arial" charset="0"/>
              <a:buChar char="•"/>
              <a:tabLst/>
              <a:defRPr/>
            </a:pPr>
            <a:r>
              <a:rPr lang="en-US" altLang="en-US" sz="2000" dirty="0"/>
              <a:t>This propagation is likely to have strong correlation with the change of photochemistry near the terminator due to the sun emission gradient </a:t>
            </a:r>
          </a:p>
        </p:txBody>
      </p:sp>
      <p:sp>
        <p:nvSpPr>
          <p:cNvPr id="82" name="TextBox 32">
            <a:extLst>
              <a:ext uri="{FF2B5EF4-FFF2-40B4-BE49-F238E27FC236}">
                <a16:creationId xmlns:a16="http://schemas.microsoft.com/office/drawing/2014/main" id="{35CF41CB-7AB5-4D80-A0E0-92EF79667BEA}"/>
              </a:ext>
            </a:extLst>
          </p:cNvPr>
          <p:cNvSpPr txBox="1">
            <a:spLocks noChangeArrowheads="1"/>
          </p:cNvSpPr>
          <p:nvPr/>
        </p:nvSpPr>
        <p:spPr bwMode="auto">
          <a:xfrm>
            <a:off x="32516080" y="24905704"/>
            <a:ext cx="10500651" cy="7821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marL="0" indent="0" eaLnBrk="1" hangingPunct="1">
              <a:spcBef>
                <a:spcPct val="0"/>
              </a:spcBef>
              <a:buNone/>
            </a:pPr>
            <a:endParaRPr kumimoji="1" lang="en-US" altLang="zh-TW" sz="4114" b="1" dirty="0">
              <a:solidFill>
                <a:srgbClr val="FF0000"/>
              </a:solidFill>
            </a:endParaRPr>
          </a:p>
          <a:p>
            <a:pPr marL="0" indent="0" eaLnBrk="1" hangingPunct="1">
              <a:spcBef>
                <a:spcPct val="0"/>
              </a:spcBef>
              <a:buNone/>
            </a:pPr>
            <a:r>
              <a:rPr kumimoji="1" lang="zh-CN" altLang="en-US" sz="4114" b="1" dirty="0">
                <a:solidFill>
                  <a:srgbClr val="FF0000"/>
                </a:solidFill>
              </a:rPr>
              <a:t>                         </a:t>
            </a:r>
            <a:r>
              <a:rPr kumimoji="1" lang="en-US" altLang="zh-TW" sz="4114" b="1" dirty="0">
                <a:solidFill>
                  <a:srgbClr val="FF0000"/>
                </a:solidFill>
              </a:rPr>
              <a:t>Conclusions</a:t>
            </a:r>
            <a:endParaRPr lang="en-US" altLang="en-US" sz="4114" dirty="0"/>
          </a:p>
          <a:p>
            <a:pPr eaLnBrk="1" hangingPunct="1">
              <a:spcBef>
                <a:spcPct val="0"/>
              </a:spcBef>
            </a:pPr>
            <a:r>
              <a:rPr lang="en-US" altLang="en-US" sz="2800" dirty="0"/>
              <a:t>The GOLD, being a highly valuable geostationary satellite imager, provides an exciting new perspective for space science and enables competent capability to space weather research.</a:t>
            </a:r>
          </a:p>
          <a:p>
            <a:pPr eaLnBrk="1" hangingPunct="1">
              <a:spcBef>
                <a:spcPct val="0"/>
              </a:spcBef>
            </a:pPr>
            <a:r>
              <a:rPr lang="en-US" altLang="en-US" sz="2800" dirty="0"/>
              <a:t>The basic method of how GOLD collects data is by scanning, includes the disk scan, limb, and occultation. </a:t>
            </a:r>
          </a:p>
          <a:p>
            <a:pPr eaLnBrk="1" hangingPunct="1">
              <a:spcBef>
                <a:spcPct val="0"/>
              </a:spcBef>
            </a:pPr>
            <a:r>
              <a:rPr lang="en-US" altLang="en-US" sz="2800" dirty="0"/>
              <a:t>GOLD can provide </a:t>
            </a:r>
            <a:r>
              <a:rPr lang="en-US" altLang="en-US" sz="2800" dirty="0" err="1"/>
              <a:t>imformation</a:t>
            </a:r>
            <a:r>
              <a:rPr lang="en-US" altLang="en-US" sz="2800" dirty="0"/>
              <a:t> about temperature, composition, and electron density, which can be served as essential data to explore the status of T-I system and how it responds to various drivers.  </a:t>
            </a:r>
          </a:p>
          <a:p>
            <a:pPr eaLnBrk="1" hangingPunct="1">
              <a:spcBef>
                <a:spcPct val="0"/>
              </a:spcBef>
            </a:pPr>
            <a:r>
              <a:rPr lang="en-US" altLang="en-US" sz="2800" dirty="0"/>
              <a:t>After visualizing the </a:t>
            </a:r>
            <a:r>
              <a:rPr lang="en-US" altLang="en-US" sz="2800" dirty="0" err="1"/>
              <a:t>Tdisk</a:t>
            </a:r>
            <a:r>
              <a:rPr lang="en-US" altLang="en-US" sz="2800" dirty="0"/>
              <a:t> and O/N2 data, there are three notable science facts. There exists wave-like pattern in northern hemisphere; This pattern tends to move the the terminator region presumably by the changes of photochemistry; And during the storm time, both </a:t>
            </a:r>
            <a:r>
              <a:rPr lang="en-US" altLang="zh-CN" sz="2800" dirty="0"/>
              <a:t>EIA region and aurora region undergo a significant enhancement.</a:t>
            </a:r>
            <a:r>
              <a:rPr lang="en-US" altLang="en-US" sz="2800" dirty="0"/>
              <a:t> </a:t>
            </a:r>
          </a:p>
        </p:txBody>
      </p:sp>
      <p:sp>
        <p:nvSpPr>
          <p:cNvPr id="84" name="Text Box 656">
            <a:extLst>
              <a:ext uri="{FF2B5EF4-FFF2-40B4-BE49-F238E27FC236}">
                <a16:creationId xmlns:a16="http://schemas.microsoft.com/office/drawing/2014/main" id="{A6131CD1-6EA2-4A7E-AD8E-955B4EC8A451}"/>
              </a:ext>
            </a:extLst>
          </p:cNvPr>
          <p:cNvSpPr txBox="1">
            <a:spLocks noChangeArrowheads="1"/>
          </p:cNvSpPr>
          <p:nvPr/>
        </p:nvSpPr>
        <p:spPr bwMode="auto">
          <a:xfrm>
            <a:off x="16564315" y="27701390"/>
            <a:ext cx="15411209" cy="4916987"/>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1714" rIns="61714">
            <a:spAutoFit/>
          </a:bodyPr>
          <a:lstStyle>
            <a:lvl1pPr marL="342900" defTabSz="4389438">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defTabSz="4389438">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defTabSz="4389438">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defTabSz="4389438">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defTabSz="4389438">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algn="ctr">
              <a:spcBef>
                <a:spcPct val="0"/>
              </a:spcBef>
              <a:spcAft>
                <a:spcPts val="354"/>
              </a:spcAft>
              <a:buClr>
                <a:srgbClr val="FF0000"/>
              </a:buClr>
              <a:buNone/>
            </a:pPr>
            <a:r>
              <a:rPr lang="en-US" altLang="zh-CN" sz="4000" b="1" i="1" dirty="0">
                <a:solidFill>
                  <a:srgbClr val="FFFF00"/>
                </a:solidFill>
                <a:latin typeface="Book Antiqua" panose="02040602050305030304" pitchFamily="18" charset="0"/>
              </a:rPr>
              <a:t>Reference and Acknowledgement</a:t>
            </a:r>
            <a:r>
              <a:rPr lang="en-US" altLang="zh-CN" sz="4000" b="1" i="1" dirty="0">
                <a:latin typeface="Book Antiqua" panose="02040602050305030304" pitchFamily="18" charset="0"/>
              </a:rPr>
              <a:t>:</a:t>
            </a:r>
          </a:p>
          <a:p>
            <a:pPr>
              <a:spcBef>
                <a:spcPct val="0"/>
              </a:spcBef>
              <a:spcAft>
                <a:spcPts val="354"/>
              </a:spcAft>
              <a:buClr>
                <a:srgbClr val="FF0000"/>
              </a:buClr>
              <a:buNone/>
            </a:pPr>
            <a:endParaRPr lang="en-US" altLang="zh-CN" sz="2057" b="1" dirty="0">
              <a:solidFill>
                <a:srgbClr val="FFFF00"/>
              </a:solidFill>
              <a:latin typeface="Book Antiqua" panose="02040602050305030304" pitchFamily="18" charset="0"/>
            </a:endParaRPr>
          </a:p>
          <a:p>
            <a:pPr>
              <a:spcBef>
                <a:spcPct val="0"/>
              </a:spcBef>
              <a:spcAft>
                <a:spcPts val="354"/>
              </a:spcAft>
              <a:buClr>
                <a:srgbClr val="FF0000"/>
              </a:buClr>
              <a:buNone/>
            </a:pPr>
            <a:r>
              <a:rPr lang="en-US" altLang="zh-CN" sz="2057" b="1" dirty="0">
                <a:solidFill>
                  <a:srgbClr val="FFFF00"/>
                </a:solidFill>
                <a:latin typeface="Book Antiqua" panose="02040602050305030304" pitchFamily="18" charset="0"/>
              </a:rPr>
              <a:t>A.G. Burns , T. L. Killeen , G. R. Carignan , R. G. Roble, Large enhancements in the O/N2 ratio in the evening sector of the winter hemisphere during geomagnetic storms.  J. Geophysics. Res. 100, A8, 14661-14671(1995) doi:10.1029/94JA03235</a:t>
            </a:r>
          </a:p>
          <a:p>
            <a:pPr>
              <a:spcBef>
                <a:spcPct val="0"/>
              </a:spcBef>
              <a:spcAft>
                <a:spcPts val="354"/>
              </a:spcAft>
              <a:buClr>
                <a:srgbClr val="FF0000"/>
              </a:buClr>
              <a:buNone/>
            </a:pPr>
            <a:endParaRPr lang="en-US" altLang="zh-CN" sz="2057" b="1" dirty="0">
              <a:solidFill>
                <a:srgbClr val="FFFF00"/>
              </a:solidFill>
              <a:latin typeface="Book Antiqua" panose="02040602050305030304" pitchFamily="18" charset="0"/>
            </a:endParaRPr>
          </a:p>
          <a:p>
            <a:pPr>
              <a:spcBef>
                <a:spcPct val="0"/>
              </a:spcBef>
              <a:spcAft>
                <a:spcPts val="354"/>
              </a:spcAft>
              <a:buClr>
                <a:srgbClr val="FF0000"/>
              </a:buClr>
              <a:buNone/>
            </a:pPr>
            <a:r>
              <a:rPr lang="en-US" altLang="zh-CN" sz="2057" b="1" dirty="0">
                <a:solidFill>
                  <a:srgbClr val="FFFF00"/>
                </a:solidFill>
                <a:latin typeface="Book Antiqua" panose="02040602050305030304" pitchFamily="18" charset="0"/>
              </a:rPr>
              <a:t>R.W. </a:t>
            </a:r>
            <a:r>
              <a:rPr lang="en-US" altLang="zh-CN" sz="2057" b="1" dirty="0" err="1">
                <a:solidFill>
                  <a:srgbClr val="FFFF00"/>
                </a:solidFill>
                <a:latin typeface="Book Antiqua" panose="02040602050305030304" pitchFamily="18" charset="0"/>
              </a:rPr>
              <a:t>Eastes</a:t>
            </a:r>
            <a:r>
              <a:rPr lang="en-US" altLang="zh-CN" sz="2057" b="1" dirty="0">
                <a:solidFill>
                  <a:srgbClr val="FFFF00"/>
                </a:solidFill>
                <a:latin typeface="Book Antiqua" panose="02040602050305030304" pitchFamily="18" charset="0"/>
              </a:rPr>
              <a:t> , W.E. McClintock, A.G. Burns, D.N. Anderson, L. Andersson, M. Codrescu, J.T. </a:t>
            </a:r>
            <a:r>
              <a:rPr lang="en-US" altLang="zh-CN" sz="2057" b="1" dirty="0" err="1">
                <a:solidFill>
                  <a:srgbClr val="FFFF00"/>
                </a:solidFill>
                <a:latin typeface="Book Antiqua" panose="02040602050305030304" pitchFamily="18" charset="0"/>
              </a:rPr>
              <a:t>Correira</a:t>
            </a:r>
            <a:r>
              <a:rPr lang="en-US" altLang="zh-CN" sz="2057" b="1" dirty="0">
                <a:solidFill>
                  <a:srgbClr val="FFFF00"/>
                </a:solidFill>
                <a:latin typeface="Book Antiqua" panose="02040602050305030304" pitchFamily="18" charset="0"/>
              </a:rPr>
              <a:t>, R.E. </a:t>
            </a:r>
            <a:r>
              <a:rPr lang="en-US" altLang="zh-CN" sz="2057" b="1" dirty="0" err="1">
                <a:solidFill>
                  <a:srgbClr val="FFFF00"/>
                </a:solidFill>
                <a:latin typeface="Book Antiqua" panose="02040602050305030304" pitchFamily="18" charset="0"/>
              </a:rPr>
              <a:t>Daniell</a:t>
            </a:r>
            <a:r>
              <a:rPr lang="en-US" altLang="zh-CN" sz="2057" b="1" dirty="0">
                <a:solidFill>
                  <a:srgbClr val="FFFF00"/>
                </a:solidFill>
                <a:latin typeface="Book Antiqua" panose="02040602050305030304" pitchFamily="18" charset="0"/>
              </a:rPr>
              <a:t>, S.L. England, J.S. Evans, J. Harvey, A. </a:t>
            </a:r>
            <a:r>
              <a:rPr lang="en-US" altLang="zh-CN" sz="2057" b="1" dirty="0" err="1">
                <a:solidFill>
                  <a:srgbClr val="FFFF00"/>
                </a:solidFill>
                <a:latin typeface="Book Antiqua" panose="02040602050305030304" pitchFamily="18" charset="0"/>
              </a:rPr>
              <a:t>Krywonos</a:t>
            </a:r>
            <a:r>
              <a:rPr lang="en-US" altLang="zh-CN" sz="2057" b="1" dirty="0">
                <a:solidFill>
                  <a:srgbClr val="FFFF00"/>
                </a:solidFill>
                <a:latin typeface="Book Antiqua" panose="02040602050305030304" pitchFamily="18" charset="0"/>
              </a:rPr>
              <a:t>, J.D. </a:t>
            </a:r>
            <a:r>
              <a:rPr lang="en-US" altLang="zh-CN" sz="2057" b="1" dirty="0" err="1">
                <a:solidFill>
                  <a:srgbClr val="FFFF00"/>
                </a:solidFill>
                <a:latin typeface="Book Antiqua" panose="02040602050305030304" pitchFamily="18" charset="0"/>
              </a:rPr>
              <a:t>Lumpe</a:t>
            </a:r>
            <a:r>
              <a:rPr lang="en-US" altLang="zh-CN" sz="2057" b="1" dirty="0">
                <a:solidFill>
                  <a:srgbClr val="FFFF00"/>
                </a:solidFill>
                <a:latin typeface="Book Antiqua" panose="02040602050305030304" pitchFamily="18" charset="0"/>
              </a:rPr>
              <a:t>, A.D. Richmond, D.W. </a:t>
            </a:r>
            <a:r>
              <a:rPr lang="en-US" altLang="zh-CN" sz="2057" b="1" dirty="0" err="1">
                <a:solidFill>
                  <a:srgbClr val="FFFF00"/>
                </a:solidFill>
                <a:latin typeface="Book Antiqua" panose="02040602050305030304" pitchFamily="18" charset="0"/>
              </a:rPr>
              <a:t>Rusch</a:t>
            </a:r>
            <a:r>
              <a:rPr lang="en-US" altLang="zh-CN" sz="2057" b="1" dirty="0">
                <a:solidFill>
                  <a:srgbClr val="FFFF00"/>
                </a:solidFill>
                <a:latin typeface="Book Antiqua" panose="02040602050305030304" pitchFamily="18" charset="0"/>
              </a:rPr>
              <a:t>, O. </a:t>
            </a:r>
            <a:r>
              <a:rPr lang="en-US" altLang="zh-CN" sz="2057" b="1" dirty="0" err="1">
                <a:solidFill>
                  <a:srgbClr val="FFFF00"/>
                </a:solidFill>
                <a:latin typeface="Book Antiqua" panose="02040602050305030304" pitchFamily="18" charset="0"/>
              </a:rPr>
              <a:t>Siegmund</a:t>
            </a:r>
            <a:r>
              <a:rPr lang="en-US" altLang="zh-CN" sz="2057" b="1" dirty="0">
                <a:solidFill>
                  <a:srgbClr val="FFFF00"/>
                </a:solidFill>
                <a:latin typeface="Book Antiqua" panose="02040602050305030304" pitchFamily="18" charset="0"/>
              </a:rPr>
              <a:t>, </a:t>
            </a:r>
          </a:p>
          <a:p>
            <a:pPr>
              <a:spcBef>
                <a:spcPct val="0"/>
              </a:spcBef>
              <a:spcAft>
                <a:spcPts val="354"/>
              </a:spcAft>
              <a:buClr>
                <a:srgbClr val="FF0000"/>
              </a:buClr>
              <a:buNone/>
            </a:pPr>
            <a:r>
              <a:rPr lang="en-US" altLang="zh-CN" sz="2057" b="1" dirty="0">
                <a:solidFill>
                  <a:srgbClr val="FFFF00"/>
                </a:solidFill>
                <a:latin typeface="Book Antiqua" panose="02040602050305030304" pitchFamily="18" charset="0"/>
              </a:rPr>
              <a:t>S.C. Solomon, D.J. Strickland, T.N. Woods, A. </a:t>
            </a:r>
            <a:r>
              <a:rPr lang="en-US" altLang="zh-CN" sz="2057" b="1" dirty="0" err="1">
                <a:solidFill>
                  <a:srgbClr val="FFFF00"/>
                </a:solidFill>
                <a:latin typeface="Book Antiqua" panose="02040602050305030304" pitchFamily="18" charset="0"/>
              </a:rPr>
              <a:t>Aksnes</a:t>
            </a:r>
            <a:r>
              <a:rPr lang="en-US" altLang="zh-CN" sz="2057" b="1" dirty="0">
                <a:solidFill>
                  <a:srgbClr val="FFFF00"/>
                </a:solidFill>
                <a:latin typeface="Book Antiqua" panose="02040602050305030304" pitchFamily="18" charset="0"/>
              </a:rPr>
              <a:t>, S.A. </a:t>
            </a:r>
            <a:r>
              <a:rPr lang="en-US" altLang="zh-CN" sz="2057" b="1" dirty="0" err="1">
                <a:solidFill>
                  <a:srgbClr val="FFFF00"/>
                </a:solidFill>
                <a:latin typeface="Book Antiqua" panose="02040602050305030304" pitchFamily="18" charset="0"/>
              </a:rPr>
              <a:t>Budzien</a:t>
            </a:r>
            <a:r>
              <a:rPr lang="en-US" altLang="zh-CN" sz="2057" b="1" dirty="0">
                <a:solidFill>
                  <a:srgbClr val="FFFF00"/>
                </a:solidFill>
                <a:latin typeface="Book Antiqua" panose="02040602050305030304" pitchFamily="18" charset="0"/>
              </a:rPr>
              <a:t>, K.F. </a:t>
            </a:r>
            <a:r>
              <a:rPr lang="en-US" altLang="zh-CN" sz="2057" b="1" dirty="0" err="1">
                <a:solidFill>
                  <a:srgbClr val="FFFF00"/>
                </a:solidFill>
                <a:latin typeface="Book Antiqua" panose="02040602050305030304" pitchFamily="18" charset="0"/>
              </a:rPr>
              <a:t>Dymond</a:t>
            </a:r>
            <a:r>
              <a:rPr lang="en-US" altLang="zh-CN" sz="2057" b="1" dirty="0">
                <a:solidFill>
                  <a:srgbClr val="FFFF00"/>
                </a:solidFill>
                <a:latin typeface="Book Antiqua" panose="02040602050305030304" pitchFamily="18" charset="0"/>
              </a:rPr>
              <a:t>, F.G. </a:t>
            </a:r>
            <a:r>
              <a:rPr lang="en-US" altLang="zh-CN" sz="2057" b="1" dirty="0" err="1">
                <a:solidFill>
                  <a:srgbClr val="FFFF00"/>
                </a:solidFill>
                <a:latin typeface="Book Antiqua" panose="02040602050305030304" pitchFamily="18" charset="0"/>
              </a:rPr>
              <a:t>Eparvier</a:t>
            </a:r>
            <a:r>
              <a:rPr lang="en-US" altLang="zh-CN" sz="2057" b="1" dirty="0">
                <a:solidFill>
                  <a:srgbClr val="FFFF00"/>
                </a:solidFill>
                <a:latin typeface="Book Antiqua" panose="02040602050305030304" pitchFamily="18" charset="0"/>
              </a:rPr>
              <a:t>, C.R. Martinis, </a:t>
            </a:r>
            <a:r>
              <a:rPr lang="en-US" altLang="zh-CN" sz="2057" b="1" dirty="0" err="1">
                <a:solidFill>
                  <a:srgbClr val="FFFF00"/>
                </a:solidFill>
                <a:latin typeface="Book Antiqua" panose="02040602050305030304" pitchFamily="18" charset="0"/>
              </a:rPr>
              <a:t>J.Oberheide</a:t>
            </a:r>
            <a:r>
              <a:rPr lang="en-US" altLang="zh-CN" sz="2057" b="1" dirty="0">
                <a:solidFill>
                  <a:srgbClr val="FFFF00"/>
                </a:solidFill>
                <a:latin typeface="Book Antiqua" panose="02040602050305030304" pitchFamily="18" charset="0"/>
              </a:rPr>
              <a:t>, The Global-Scale Observations of the Limb and Disk (GOLD) Mission. Space Sci Rev, 212, 1-2, 383–408(2017), doi:10.1007/s11214-017-0392-2</a:t>
            </a:r>
          </a:p>
          <a:p>
            <a:pPr>
              <a:spcBef>
                <a:spcPct val="0"/>
              </a:spcBef>
              <a:spcAft>
                <a:spcPts val="354"/>
              </a:spcAft>
              <a:buClr>
                <a:srgbClr val="FF0000"/>
              </a:buClr>
              <a:buNone/>
            </a:pPr>
            <a:endParaRPr lang="en-US" altLang="zh-CN" sz="2057" b="1" dirty="0">
              <a:solidFill>
                <a:srgbClr val="FFFF00"/>
              </a:solidFill>
              <a:latin typeface="Book Antiqua" panose="02040602050305030304" pitchFamily="18" charset="0"/>
            </a:endParaRPr>
          </a:p>
          <a:p>
            <a:pPr>
              <a:spcBef>
                <a:spcPct val="0"/>
              </a:spcBef>
              <a:spcAft>
                <a:spcPts val="354"/>
              </a:spcAft>
              <a:buClr>
                <a:srgbClr val="FF0000"/>
              </a:buClr>
              <a:buNone/>
            </a:pPr>
            <a:endParaRPr lang="en-US" altLang="zh-CN" sz="2057" b="1" dirty="0">
              <a:solidFill>
                <a:srgbClr val="FFFF00"/>
              </a:solidFill>
              <a:latin typeface="Book Antiqua" panose="02040602050305030304" pitchFamily="18" charset="0"/>
            </a:endParaRPr>
          </a:p>
          <a:p>
            <a:pPr>
              <a:spcBef>
                <a:spcPct val="0"/>
              </a:spcBef>
              <a:spcAft>
                <a:spcPts val="354"/>
              </a:spcAft>
              <a:buClr>
                <a:srgbClr val="FF0000"/>
              </a:buClr>
              <a:buNone/>
            </a:pPr>
            <a:endParaRPr lang="en-US" altLang="zh-CN" sz="2057" b="1" dirty="0">
              <a:solidFill>
                <a:srgbClr val="FFFF00"/>
              </a:solidFill>
              <a:latin typeface="Book Antiqua" panose="02040602050305030304" pitchFamily="18" charset="0"/>
            </a:endParaRPr>
          </a:p>
        </p:txBody>
      </p:sp>
      <p:sp>
        <p:nvSpPr>
          <p:cNvPr id="69" name="TextBox 21">
            <a:extLst>
              <a:ext uri="{FF2B5EF4-FFF2-40B4-BE49-F238E27FC236}">
                <a16:creationId xmlns:a16="http://schemas.microsoft.com/office/drawing/2014/main" id="{1F58FF0D-3C37-DB49-9090-FADBA35D0685}"/>
              </a:ext>
            </a:extLst>
          </p:cNvPr>
          <p:cNvSpPr txBox="1">
            <a:spLocks noChangeArrowheads="1"/>
          </p:cNvSpPr>
          <p:nvPr/>
        </p:nvSpPr>
        <p:spPr bwMode="auto">
          <a:xfrm>
            <a:off x="918696" y="10112999"/>
            <a:ext cx="15065239" cy="7904982"/>
          </a:xfrm>
          <a:prstGeom prst="rect">
            <a:avLst/>
          </a:prstGeom>
          <a:noFill/>
          <a:ln w="5080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2057" dirty="0"/>
          </a:p>
        </p:txBody>
      </p:sp>
      <p:pic>
        <p:nvPicPr>
          <p:cNvPr id="24" name="Picture 23">
            <a:extLst>
              <a:ext uri="{FF2B5EF4-FFF2-40B4-BE49-F238E27FC236}">
                <a16:creationId xmlns:a16="http://schemas.microsoft.com/office/drawing/2014/main" id="{79AC16B5-3849-B14B-A196-7EE4C4C44F99}"/>
              </a:ext>
            </a:extLst>
          </p:cNvPr>
          <p:cNvPicPr>
            <a:picLocks noChangeAspect="1"/>
          </p:cNvPicPr>
          <p:nvPr/>
        </p:nvPicPr>
        <p:blipFill>
          <a:blip r:embed="rId33"/>
          <a:stretch>
            <a:fillRect/>
          </a:stretch>
        </p:blipFill>
        <p:spPr>
          <a:xfrm>
            <a:off x="37295860" y="10666095"/>
            <a:ext cx="4288025" cy="3216019"/>
          </a:xfrm>
          <a:prstGeom prst="rect">
            <a:avLst/>
          </a:prstGeom>
        </p:spPr>
      </p:pic>
      <p:sp>
        <p:nvSpPr>
          <p:cNvPr id="78" name="TextBox 77">
            <a:extLst>
              <a:ext uri="{FF2B5EF4-FFF2-40B4-BE49-F238E27FC236}">
                <a16:creationId xmlns:a16="http://schemas.microsoft.com/office/drawing/2014/main" id="{3D4E1676-C2B1-8145-B3FA-306284F37702}"/>
              </a:ext>
            </a:extLst>
          </p:cNvPr>
          <p:cNvSpPr txBox="1"/>
          <p:nvPr/>
        </p:nvSpPr>
        <p:spPr>
          <a:xfrm>
            <a:off x="32758968" y="14021157"/>
            <a:ext cx="5056595" cy="369332"/>
          </a:xfrm>
          <a:prstGeom prst="rect">
            <a:avLst/>
          </a:prstGeom>
          <a:noFill/>
        </p:spPr>
        <p:txBody>
          <a:bodyPr wrap="square" rtlCol="0">
            <a:spAutoFit/>
          </a:bodyPr>
          <a:lstStyle/>
          <a:p>
            <a:r>
              <a:rPr lang="en-US" sz="1800" b="1" dirty="0">
                <a:solidFill>
                  <a:srgbClr val="7030A0"/>
                </a:solidFill>
              </a:rPr>
              <a:t>Fig12. 20190105 O/N2 snapshot</a:t>
            </a:r>
          </a:p>
        </p:txBody>
      </p:sp>
      <p:pic>
        <p:nvPicPr>
          <p:cNvPr id="25" name="Picture 24">
            <a:extLst>
              <a:ext uri="{FF2B5EF4-FFF2-40B4-BE49-F238E27FC236}">
                <a16:creationId xmlns:a16="http://schemas.microsoft.com/office/drawing/2014/main" id="{DE2C44FE-626B-3D43-8703-1B83BD151FC6}"/>
              </a:ext>
            </a:extLst>
          </p:cNvPr>
          <p:cNvPicPr>
            <a:picLocks noChangeAspect="1"/>
          </p:cNvPicPr>
          <p:nvPr/>
        </p:nvPicPr>
        <p:blipFill>
          <a:blip r:embed="rId34"/>
          <a:stretch>
            <a:fillRect/>
          </a:stretch>
        </p:blipFill>
        <p:spPr>
          <a:xfrm>
            <a:off x="32868633" y="10741773"/>
            <a:ext cx="2977162" cy="3088631"/>
          </a:xfrm>
          <a:prstGeom prst="rect">
            <a:avLst/>
          </a:prstGeom>
        </p:spPr>
      </p:pic>
      <p:sp>
        <p:nvSpPr>
          <p:cNvPr id="89" name="TextBox 88">
            <a:extLst>
              <a:ext uri="{FF2B5EF4-FFF2-40B4-BE49-F238E27FC236}">
                <a16:creationId xmlns:a16="http://schemas.microsoft.com/office/drawing/2014/main" id="{0E38F079-C9A9-0348-A76B-D032F630EB2A}"/>
              </a:ext>
            </a:extLst>
          </p:cNvPr>
          <p:cNvSpPr txBox="1"/>
          <p:nvPr/>
        </p:nvSpPr>
        <p:spPr>
          <a:xfrm>
            <a:off x="37059838" y="14030822"/>
            <a:ext cx="5056595" cy="369332"/>
          </a:xfrm>
          <a:prstGeom prst="rect">
            <a:avLst/>
          </a:prstGeom>
          <a:noFill/>
        </p:spPr>
        <p:txBody>
          <a:bodyPr wrap="square" rtlCol="0">
            <a:spAutoFit/>
          </a:bodyPr>
          <a:lstStyle/>
          <a:p>
            <a:r>
              <a:rPr lang="en-US" sz="1800" b="1" dirty="0">
                <a:solidFill>
                  <a:srgbClr val="7030A0"/>
                </a:solidFill>
              </a:rPr>
              <a:t>Fig13. 20190105 O/N2 along the 10 °N</a:t>
            </a:r>
          </a:p>
        </p:txBody>
      </p:sp>
      <p:sp>
        <p:nvSpPr>
          <p:cNvPr id="90" name="TextBox 89">
            <a:extLst>
              <a:ext uri="{FF2B5EF4-FFF2-40B4-BE49-F238E27FC236}">
                <a16:creationId xmlns:a16="http://schemas.microsoft.com/office/drawing/2014/main" id="{47DE0D2C-4B14-0C49-9BB1-FA1BBCEE3D62}"/>
              </a:ext>
            </a:extLst>
          </p:cNvPr>
          <p:cNvSpPr txBox="1"/>
          <p:nvPr/>
        </p:nvSpPr>
        <p:spPr>
          <a:xfrm>
            <a:off x="32868633" y="18192250"/>
            <a:ext cx="7140259" cy="369332"/>
          </a:xfrm>
          <a:prstGeom prst="rect">
            <a:avLst/>
          </a:prstGeom>
          <a:noFill/>
        </p:spPr>
        <p:txBody>
          <a:bodyPr wrap="square" rtlCol="0">
            <a:spAutoFit/>
          </a:bodyPr>
          <a:lstStyle/>
          <a:p>
            <a:r>
              <a:rPr lang="en-US" sz="1800" b="1" dirty="0">
                <a:solidFill>
                  <a:srgbClr val="7030A0"/>
                </a:solidFill>
              </a:rPr>
              <a:t>Fig14. 20190110 and 20190131 O/N2 storm quite and storm time</a:t>
            </a:r>
          </a:p>
        </p:txBody>
      </p:sp>
      <p:sp>
        <p:nvSpPr>
          <p:cNvPr id="91" name="TextBox 21">
            <a:extLst>
              <a:ext uri="{FF2B5EF4-FFF2-40B4-BE49-F238E27FC236}">
                <a16:creationId xmlns:a16="http://schemas.microsoft.com/office/drawing/2014/main" id="{8E468985-5E06-4545-AAA1-698F2F4B56E7}"/>
              </a:ext>
            </a:extLst>
          </p:cNvPr>
          <p:cNvSpPr txBox="1">
            <a:spLocks noChangeArrowheads="1"/>
          </p:cNvSpPr>
          <p:nvPr/>
        </p:nvSpPr>
        <p:spPr bwMode="auto">
          <a:xfrm>
            <a:off x="874469" y="18344569"/>
            <a:ext cx="15121311" cy="14245324"/>
          </a:xfrm>
          <a:prstGeom prst="rect">
            <a:avLst/>
          </a:prstGeom>
          <a:noFill/>
          <a:ln w="5080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2057" dirty="0"/>
          </a:p>
        </p:txBody>
      </p:sp>
      <p:sp>
        <p:nvSpPr>
          <p:cNvPr id="93" name="TextBox 21">
            <a:extLst>
              <a:ext uri="{FF2B5EF4-FFF2-40B4-BE49-F238E27FC236}">
                <a16:creationId xmlns:a16="http://schemas.microsoft.com/office/drawing/2014/main" id="{26B28FA9-C225-034B-B50C-4B3ADDC044D1}"/>
              </a:ext>
            </a:extLst>
          </p:cNvPr>
          <p:cNvSpPr txBox="1">
            <a:spLocks noChangeArrowheads="1"/>
          </p:cNvSpPr>
          <p:nvPr/>
        </p:nvSpPr>
        <p:spPr bwMode="auto">
          <a:xfrm>
            <a:off x="16508229" y="10072537"/>
            <a:ext cx="15362074" cy="11044931"/>
          </a:xfrm>
          <a:prstGeom prst="rect">
            <a:avLst/>
          </a:prstGeom>
          <a:noFill/>
          <a:ln w="5080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2057" dirty="0"/>
          </a:p>
        </p:txBody>
      </p:sp>
      <p:sp>
        <p:nvSpPr>
          <p:cNvPr id="94" name="TextBox 21">
            <a:extLst>
              <a:ext uri="{FF2B5EF4-FFF2-40B4-BE49-F238E27FC236}">
                <a16:creationId xmlns:a16="http://schemas.microsoft.com/office/drawing/2014/main" id="{6D30D19D-7CAA-074B-B23A-DD67052A04DF}"/>
              </a:ext>
            </a:extLst>
          </p:cNvPr>
          <p:cNvSpPr txBox="1">
            <a:spLocks noChangeArrowheads="1"/>
          </p:cNvSpPr>
          <p:nvPr/>
        </p:nvSpPr>
        <p:spPr bwMode="auto">
          <a:xfrm>
            <a:off x="16543416" y="21676210"/>
            <a:ext cx="15362074" cy="5832359"/>
          </a:xfrm>
          <a:prstGeom prst="rect">
            <a:avLst/>
          </a:prstGeom>
          <a:noFill/>
          <a:ln w="50800">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2057" dirty="0"/>
          </a:p>
        </p:txBody>
      </p:sp>
      <p:sp>
        <p:nvSpPr>
          <p:cNvPr id="96" name="TextBox 21">
            <a:extLst>
              <a:ext uri="{FF2B5EF4-FFF2-40B4-BE49-F238E27FC236}">
                <a16:creationId xmlns:a16="http://schemas.microsoft.com/office/drawing/2014/main" id="{568DDCC6-E2DF-EC4E-AF91-EF28EC0054F0}"/>
              </a:ext>
            </a:extLst>
          </p:cNvPr>
          <p:cNvSpPr txBox="1">
            <a:spLocks noChangeArrowheads="1"/>
          </p:cNvSpPr>
          <p:nvPr/>
        </p:nvSpPr>
        <p:spPr bwMode="auto">
          <a:xfrm>
            <a:off x="32558328" y="10064994"/>
            <a:ext cx="10434196" cy="15304230"/>
          </a:xfrm>
          <a:prstGeom prst="rect">
            <a:avLst/>
          </a:prstGeom>
          <a:noFill/>
          <a:ln w="50800">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165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14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23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0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03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sz="2057" dirty="0"/>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10095</TotalTime>
  <Words>1328</Words>
  <Application>Microsoft Macintosh PowerPoint</Application>
  <PresentationFormat>Custom</PresentationFormat>
  <Paragraphs>97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Book Antiqua</vt:lpstr>
      <vt:lpstr>Cooper Black</vt:lpstr>
      <vt:lpstr>Blank Presentation</vt:lpstr>
      <vt:lpstr>PowerPoint Presentation</vt:lpstr>
    </vt:vector>
  </TitlesOfParts>
  <Manager/>
  <Company>University of Colorado at Boulder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Haonan Wu;Xian Lu</dc:creator>
  <cp:keywords/>
  <dc:description/>
  <cp:lastModifiedBy>minamoto chisei</cp:lastModifiedBy>
  <cp:revision>1476</cp:revision>
  <cp:lastPrinted>2018-12-06T02:27:13Z</cp:lastPrinted>
  <dcterms:created xsi:type="dcterms:W3CDTF">2013-05-01T15:32:23Z</dcterms:created>
  <dcterms:modified xsi:type="dcterms:W3CDTF">2019-07-26T22:12:50Z</dcterms:modified>
  <cp:category/>
</cp:coreProperties>
</file>